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sldIdLst>
    <p:sldId id="257" r:id="rId2"/>
    <p:sldId id="270" r:id="rId3"/>
    <p:sldId id="271" r:id="rId4"/>
    <p:sldId id="273" r:id="rId5"/>
    <p:sldId id="272" r:id="rId6"/>
    <p:sldId id="274" r:id="rId7"/>
    <p:sldId id="269" r:id="rId8"/>
  </p:sldIdLst>
  <p:sldSz cx="18000663" cy="18000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0D"/>
    <a:srgbClr val="0069B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2945943"/>
            <a:ext cx="15300564" cy="6266897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9454516"/>
            <a:ext cx="13500497" cy="4345992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847-8CCC-4F5A-8B7C-F091EEBD607B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04D1-DA9A-41D4-B946-4967BA19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1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847-8CCC-4F5A-8B7C-F091EEBD607B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04D1-DA9A-41D4-B946-4967BA19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591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958369"/>
            <a:ext cx="3881393" cy="1525473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958369"/>
            <a:ext cx="11419171" cy="1525473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847-8CCC-4F5A-8B7C-F091EEBD607B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04D1-DA9A-41D4-B946-4967BA19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87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847-8CCC-4F5A-8B7C-F091EEBD607B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04D1-DA9A-41D4-B946-4967BA19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177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4487671"/>
            <a:ext cx="15525572" cy="7487774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2046282"/>
            <a:ext cx="15525572" cy="3937644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>
                    <a:tint val="82000"/>
                  </a:schemeClr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82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82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847-8CCC-4F5A-8B7C-F091EEBD607B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04D1-DA9A-41D4-B946-4967BA19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137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4791843"/>
            <a:ext cx="7650282" cy="1142125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4791843"/>
            <a:ext cx="7650282" cy="1142125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847-8CCC-4F5A-8B7C-F091EEBD607B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04D1-DA9A-41D4-B946-4967BA19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22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958373"/>
            <a:ext cx="15525572" cy="347929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4412664"/>
            <a:ext cx="7615123" cy="2162578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6575242"/>
            <a:ext cx="7615123" cy="967119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4412664"/>
            <a:ext cx="7652626" cy="2162578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6575242"/>
            <a:ext cx="7652626" cy="967119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847-8CCC-4F5A-8B7C-F091EEBD607B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04D1-DA9A-41D4-B946-4967BA19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74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847-8CCC-4F5A-8B7C-F091EEBD607B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04D1-DA9A-41D4-B946-4967BA19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85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847-8CCC-4F5A-8B7C-F091EEBD607B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04D1-DA9A-41D4-B946-4967BA19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110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200044"/>
            <a:ext cx="5805682" cy="4200155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2591766"/>
            <a:ext cx="9112836" cy="12792138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5400199"/>
            <a:ext cx="5805682" cy="10004536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847-8CCC-4F5A-8B7C-F091EEBD607B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04D1-DA9A-41D4-B946-4967BA19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61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200044"/>
            <a:ext cx="5805682" cy="4200155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2591766"/>
            <a:ext cx="9112836" cy="12792138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5400199"/>
            <a:ext cx="5805682" cy="10004536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BD847-8CCC-4F5A-8B7C-F091EEBD607B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304D1-DA9A-41D4-B946-4967BA19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24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958373"/>
            <a:ext cx="15525572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4791843"/>
            <a:ext cx="15525572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16683952"/>
            <a:ext cx="4050149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C8BD847-8CCC-4F5A-8B7C-F091EEBD607B}" type="datetimeFigureOut">
              <a:rPr lang="ru-RU" smtClean="0"/>
              <a:t>30.04.2025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6683952"/>
            <a:ext cx="6075224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6683952"/>
            <a:ext cx="4050149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0304D1-DA9A-41D4-B946-4967BA19BD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42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3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4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3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Изображение выглядит как снимок экрана, Прямоугольник, символ, текст&#10;&#10;AI-generated content may be incorrect.">
            <a:extLst>
              <a:ext uri="{FF2B5EF4-FFF2-40B4-BE49-F238E27FC236}">
                <a16:creationId xmlns:a16="http://schemas.microsoft.com/office/drawing/2014/main" id="{22BDAAD4-F3BF-8AD9-BBA6-35448FEFDF4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8000663" cy="18000663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4209CCA9-68A4-1C37-B223-EBA37A9B6000}"/>
              </a:ext>
            </a:extLst>
          </p:cNvPr>
          <p:cNvGrpSpPr/>
          <p:nvPr/>
        </p:nvGrpSpPr>
        <p:grpSpPr>
          <a:xfrm>
            <a:off x="1016796" y="2362782"/>
            <a:ext cx="14375604" cy="5270688"/>
            <a:chOff x="1016796" y="2394857"/>
            <a:chExt cx="14375604" cy="5270688"/>
          </a:xfrm>
        </p:grpSpPr>
        <p:grpSp>
          <p:nvGrpSpPr>
            <p:cNvPr id="16" name="Группа 15">
              <a:extLst>
                <a:ext uri="{FF2B5EF4-FFF2-40B4-BE49-F238E27FC236}">
                  <a16:creationId xmlns:a16="http://schemas.microsoft.com/office/drawing/2014/main" id="{ACFBBB14-AED8-C889-6741-CE49042AB955}"/>
                </a:ext>
              </a:extLst>
            </p:cNvPr>
            <p:cNvGrpSpPr/>
            <p:nvPr/>
          </p:nvGrpSpPr>
          <p:grpSpPr>
            <a:xfrm>
              <a:off x="1016796" y="2394857"/>
              <a:ext cx="14375604" cy="5270688"/>
              <a:chOff x="1016796" y="2394857"/>
              <a:chExt cx="14375604" cy="5270688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A356B8-CC70-0265-2E48-543392DF8A3F}"/>
                  </a:ext>
                </a:extLst>
              </p:cNvPr>
              <p:cNvSpPr txBox="1"/>
              <p:nvPr/>
            </p:nvSpPr>
            <p:spPr>
              <a:xfrm>
                <a:off x="1016796" y="2394857"/>
                <a:ext cx="12703628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8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Всероссийские соревнования по </a:t>
                </a:r>
                <a:r>
                  <a:rPr lang="ru-RU" sz="48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самбо</a:t>
                </a:r>
                <a:r>
                  <a:rPr lang="ru-RU" sz="48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 «НАШЕ ОБЩЕЕ ДЕЛО»</a:t>
                </a:r>
                <a:endParaRPr lang="ru-RU" sz="4800" b="1" cap="all" spc="-150" dirty="0">
                  <a:solidFill>
                    <a:srgbClr val="D6000D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D66A79E-BCD6-F6FE-49C4-A208C96B9321}"/>
                  </a:ext>
                </a:extLst>
              </p:cNvPr>
              <p:cNvSpPr txBox="1"/>
              <p:nvPr/>
            </p:nvSpPr>
            <p:spPr>
              <a:xfrm>
                <a:off x="2066250" y="4356009"/>
                <a:ext cx="1332615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физкультурно-оздоровительный комплекс «Молодежный»,</a:t>
                </a:r>
              </a:p>
              <a:p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Воронежская область, </a:t>
                </a:r>
                <a:r>
                  <a:rPr lang="ru-RU" sz="3200" dirty="0" err="1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р.п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Таловая,</a:t>
                </a:r>
                <a:r>
                  <a:rPr lang="en-US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проезд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Буденного д.29А</a:t>
                </a:r>
                <a:endParaRPr lang="ru-RU" sz="32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12EF35-1ABE-A367-174C-29073505CC2A}"/>
                  </a:ext>
                </a:extLst>
              </p:cNvPr>
              <p:cNvSpPr txBox="1"/>
              <p:nvPr/>
            </p:nvSpPr>
            <p:spPr>
              <a:xfrm>
                <a:off x="2066250" y="5618285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18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-</a:t>
                </a:r>
                <a:r>
                  <a:rPr lang="en-US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20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апреля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10.00-18.00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16323BC-B6A0-B5B4-D59F-EE19392D70C5}"/>
                  </a:ext>
                </a:extLst>
              </p:cNvPr>
              <p:cNvSpPr txBox="1"/>
              <p:nvPr/>
            </p:nvSpPr>
            <p:spPr>
              <a:xfrm>
                <a:off x="2066250" y="6465216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Лебедев Андрей Евгеньевич,</a:t>
                </a:r>
              </a:p>
              <a:p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8-952-542-19-13</a:t>
                </a:r>
              </a:p>
            </p:txBody>
          </p:sp>
        </p:grpSp>
        <p:pic>
          <p:nvPicPr>
            <p:cNvPr id="3" name="Рисунок 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ED22FC84-CCC0-8866-DD4F-5417BA3C8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226" y="4572243"/>
              <a:ext cx="632390" cy="632390"/>
            </a:xfrm>
            <a:prstGeom prst="rect">
              <a:avLst/>
            </a:prstGeom>
          </p:spPr>
        </p:pic>
        <p:pic>
          <p:nvPicPr>
            <p:cNvPr id="5" name="Рисунок 4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6F9E1188-C3AF-7BFD-F003-23A107FFB6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5692552"/>
              <a:ext cx="488891" cy="488891"/>
            </a:xfrm>
            <a:prstGeom prst="rect">
              <a:avLst/>
            </a:prstGeom>
          </p:spPr>
        </p:pic>
        <p:pic>
          <p:nvPicPr>
            <p:cNvPr id="8" name="Рисунок 7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7F0B4369-BC24-E099-87F5-A2A74303B6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6685262"/>
              <a:ext cx="497795" cy="497795"/>
            </a:xfrm>
            <a:prstGeom prst="rect">
              <a:avLst/>
            </a:prstGeom>
          </p:spPr>
        </p:pic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D0EF0938-D77C-1AFA-992B-6ADF88D69A0E}"/>
              </a:ext>
            </a:extLst>
          </p:cNvPr>
          <p:cNvGrpSpPr/>
          <p:nvPr/>
        </p:nvGrpSpPr>
        <p:grpSpPr>
          <a:xfrm>
            <a:off x="1000467" y="11624741"/>
            <a:ext cx="15898586" cy="5326319"/>
            <a:chOff x="1000467" y="11624741"/>
            <a:chExt cx="15898586" cy="5326319"/>
          </a:xfrm>
        </p:grpSpPr>
        <p:grpSp>
          <p:nvGrpSpPr>
            <p:cNvPr id="25" name="Группа 24">
              <a:extLst>
                <a:ext uri="{FF2B5EF4-FFF2-40B4-BE49-F238E27FC236}">
                  <a16:creationId xmlns:a16="http://schemas.microsoft.com/office/drawing/2014/main" id="{84E80638-380B-C149-1E07-E46A03A03DFE}"/>
                </a:ext>
              </a:extLst>
            </p:cNvPr>
            <p:cNvGrpSpPr/>
            <p:nvPr/>
          </p:nvGrpSpPr>
          <p:grpSpPr>
            <a:xfrm>
              <a:off x="1000467" y="11624741"/>
              <a:ext cx="15860485" cy="5326319"/>
              <a:chOff x="314667" y="2426312"/>
              <a:chExt cx="15860485" cy="5326319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7E4D280-F8F5-D01A-3A4B-AF145D6147AE}"/>
                  </a:ext>
                </a:extLst>
              </p:cNvPr>
              <p:cNvSpPr txBox="1"/>
              <p:nvPr/>
            </p:nvSpPr>
            <p:spPr>
              <a:xfrm>
                <a:off x="314667" y="2426312"/>
                <a:ext cx="1586048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48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Первенство России по </a:t>
                </a:r>
                <a:r>
                  <a:rPr lang="ru-RU" sz="4800" b="1" cap="all" spc="-150" dirty="0" err="1">
                    <a:solidFill>
                      <a:srgbClr val="FF0000"/>
                    </a:solidFill>
                    <a:latin typeface="Overpass Bold" pitchFamily="2" charset="-52"/>
                  </a:rPr>
                  <a:t>киокусинкай</a:t>
                </a:r>
                <a:endParaRPr lang="ru-RU" sz="4800" b="1" cap="all" spc="-150" dirty="0">
                  <a:solidFill>
                    <a:srgbClr val="FF0000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71B5953-120F-A622-37D8-9CD872130905}"/>
                  </a:ext>
                </a:extLst>
              </p:cNvPr>
              <p:cNvSpPr txBox="1"/>
              <p:nvPr/>
            </p:nvSpPr>
            <p:spPr>
              <a:xfrm>
                <a:off x="2066250" y="4697848"/>
                <a:ext cx="1332615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манеж крытый легкоатлетический МАУ «</a:t>
                </a:r>
                <a:r>
                  <a:rPr lang="ru-RU" sz="3200" b="1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Спортцентр</a:t>
                </a:r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»,</a:t>
                </a:r>
              </a:p>
              <a:p>
                <a:pPr algn="r"/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Воронежская область,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</a:t>
                </a:r>
                <a:r>
                  <a:rPr lang="ru-RU" sz="32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Нововоронеж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ул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Строителей, д.1</a:t>
                </a:r>
                <a:endParaRPr lang="ru-RU" sz="32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DA9E687-6D72-A192-C8E2-0803692DC1AD}"/>
                  </a:ext>
                </a:extLst>
              </p:cNvPr>
              <p:cNvSpPr txBox="1"/>
              <p:nvPr/>
            </p:nvSpPr>
            <p:spPr>
              <a:xfrm>
                <a:off x="2066250" y="5793121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18-19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апреля, </a:t>
                </a:r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09.00-15.00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D20234B-BFCC-E740-A15A-DDB2855092DA}"/>
                  </a:ext>
                </a:extLst>
              </p:cNvPr>
              <p:cNvSpPr txBox="1"/>
              <p:nvPr/>
            </p:nvSpPr>
            <p:spPr>
              <a:xfrm>
                <a:off x="2066250" y="6552302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Шабанов Юрий Владимирович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</a:t>
                </a:r>
              </a:p>
              <a:p>
                <a:pPr algn="r"/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8-924-200-98-98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13" name="Рисунок 1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B4AA7291-4549-881E-A169-FE6828FE8E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66663" y="13936557"/>
              <a:ext cx="632390" cy="632390"/>
            </a:xfrm>
            <a:prstGeom prst="rect">
              <a:avLst/>
            </a:prstGeom>
          </p:spPr>
        </p:pic>
        <p:pic>
          <p:nvPicPr>
            <p:cNvPr id="14" name="Рисунок 13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FB5C03E8-7EE0-3C92-BAE2-3F0D2B0B7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0289" y="15089524"/>
              <a:ext cx="488891" cy="488891"/>
            </a:xfrm>
            <a:prstGeom prst="rect">
              <a:avLst/>
            </a:prstGeom>
          </p:spPr>
        </p:pic>
        <p:pic>
          <p:nvPicPr>
            <p:cNvPr id="17" name="Рисунок 16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8A194DE7-0D13-7D66-7F12-913976F40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63157" y="16129934"/>
              <a:ext cx="497795" cy="497795"/>
            </a:xfrm>
            <a:prstGeom prst="rect">
              <a:avLst/>
            </a:prstGeom>
          </p:spPr>
        </p:pic>
      </p:grpSp>
      <p:pic>
        <p:nvPicPr>
          <p:cNvPr id="22" name="Рисунок 21" descr="Изображение выглядит как рисунок, дизайн, искусство&#10;&#10;AI-generated content may be incorrect.">
            <a:extLst>
              <a:ext uri="{FF2B5EF4-FFF2-40B4-BE49-F238E27FC236}">
                <a16:creationId xmlns:a16="http://schemas.microsoft.com/office/drawing/2014/main" id="{A01524DA-4C2F-2293-B6D9-7E68064D9D5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5218" y="6598879"/>
            <a:ext cx="3391314" cy="2971243"/>
          </a:xfrm>
          <a:prstGeom prst="rect">
            <a:avLst/>
          </a:prstGeom>
        </p:spPr>
      </p:pic>
      <p:pic>
        <p:nvPicPr>
          <p:cNvPr id="24" name="Рисунок 23" descr="Изображение выглядит как символ, линия, дизайн&#10;&#10;AI-generated content may be incorrect.">
            <a:extLst>
              <a:ext uri="{FF2B5EF4-FFF2-40B4-BE49-F238E27FC236}">
                <a16:creationId xmlns:a16="http://schemas.microsoft.com/office/drawing/2014/main" id="{0526E645-A7AF-E902-0320-2173BB03A45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0724">
            <a:off x="6004750" y="8352105"/>
            <a:ext cx="2241487" cy="2241487"/>
          </a:xfrm>
          <a:prstGeom prst="rect">
            <a:avLst/>
          </a:prstGeom>
        </p:spPr>
      </p:pic>
      <p:pic>
        <p:nvPicPr>
          <p:cNvPr id="31" name="Рисунок 30" descr="Изображение выглядит как графическая вставка, мультфильм, искусство&#10;&#10;AI-generated content may be incorrect.">
            <a:extLst>
              <a:ext uri="{FF2B5EF4-FFF2-40B4-BE49-F238E27FC236}">
                <a16:creationId xmlns:a16="http://schemas.microsoft.com/office/drawing/2014/main" id="{7E0CFCD1-A493-A1C1-D7FA-3CDC8A2270A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45" y="14741857"/>
            <a:ext cx="1962236" cy="231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182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Изображение выглядит как снимок экрана, Прямоугольник, символ, текст&#10;&#10;AI-generated content may be incorrect.">
            <a:extLst>
              <a:ext uri="{FF2B5EF4-FFF2-40B4-BE49-F238E27FC236}">
                <a16:creationId xmlns:a16="http://schemas.microsoft.com/office/drawing/2014/main" id="{22BDAAD4-F3BF-8AD9-BBA6-35448FEFDF4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8000663" cy="18000663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4209CCA9-68A4-1C37-B223-EBA37A9B6000}"/>
              </a:ext>
            </a:extLst>
          </p:cNvPr>
          <p:cNvGrpSpPr/>
          <p:nvPr/>
        </p:nvGrpSpPr>
        <p:grpSpPr>
          <a:xfrm>
            <a:off x="1016796" y="2362782"/>
            <a:ext cx="14375604" cy="5270688"/>
            <a:chOff x="1016796" y="2394857"/>
            <a:chExt cx="14375604" cy="5270688"/>
          </a:xfrm>
        </p:grpSpPr>
        <p:grpSp>
          <p:nvGrpSpPr>
            <p:cNvPr id="16" name="Группа 15">
              <a:extLst>
                <a:ext uri="{FF2B5EF4-FFF2-40B4-BE49-F238E27FC236}">
                  <a16:creationId xmlns:a16="http://schemas.microsoft.com/office/drawing/2014/main" id="{ACFBBB14-AED8-C889-6741-CE49042AB955}"/>
                </a:ext>
              </a:extLst>
            </p:cNvPr>
            <p:cNvGrpSpPr/>
            <p:nvPr/>
          </p:nvGrpSpPr>
          <p:grpSpPr>
            <a:xfrm>
              <a:off x="1016796" y="2394857"/>
              <a:ext cx="14375604" cy="5270688"/>
              <a:chOff x="1016796" y="2394857"/>
              <a:chExt cx="14375604" cy="5270688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A356B8-CC70-0265-2E48-543392DF8A3F}"/>
                  </a:ext>
                </a:extLst>
              </p:cNvPr>
              <p:cNvSpPr txBox="1"/>
              <p:nvPr/>
            </p:nvSpPr>
            <p:spPr>
              <a:xfrm>
                <a:off x="1016796" y="2394857"/>
                <a:ext cx="12703628" cy="2123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Первенство России по </a:t>
                </a:r>
                <a:r>
                  <a:rPr lang="ru-RU" sz="44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спортивной акробатике </a:t>
                </a:r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(юниоры, юниорки 13-19 лет)</a:t>
                </a:r>
                <a:endParaRPr lang="ru-RU" sz="4400" b="1" cap="all" spc="-150" dirty="0">
                  <a:solidFill>
                    <a:srgbClr val="D6000D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D66A79E-BCD6-F6FE-49C4-A208C96B9321}"/>
                  </a:ext>
                </a:extLst>
              </p:cNvPr>
              <p:cNvSpPr txBox="1"/>
              <p:nvPr/>
            </p:nvSpPr>
            <p:spPr>
              <a:xfrm>
                <a:off x="2066250" y="4356009"/>
                <a:ext cx="1332615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спорткомплекс МБУ СШОР № 2 </a:t>
                </a:r>
              </a:p>
              <a:p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г. Воронеж,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ул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9 января, д. 134 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12EF35-1ABE-A367-174C-29073505CC2A}"/>
                  </a:ext>
                </a:extLst>
              </p:cNvPr>
              <p:cNvSpPr txBox="1"/>
              <p:nvPr/>
            </p:nvSpPr>
            <p:spPr>
              <a:xfrm>
                <a:off x="2066250" y="5618285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4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-</a:t>
                </a:r>
                <a:r>
                  <a:rPr lang="en-US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20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апреля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09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.00-17.00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16323BC-B6A0-B5B4-D59F-EE19392D70C5}"/>
                  </a:ext>
                </a:extLst>
              </p:cNvPr>
              <p:cNvSpPr txBox="1"/>
              <p:nvPr/>
            </p:nvSpPr>
            <p:spPr>
              <a:xfrm>
                <a:off x="2066250" y="6465216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Кудрявцева 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Валерия 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Борисовна,      </a:t>
                </a:r>
                <a:endParaRPr lang="ru-RU" sz="3600" b="1" dirty="0" smtClean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8-980-348-75-59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3" name="Рисунок 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ED22FC84-CCC0-8866-DD4F-5417BA3C8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226" y="4572243"/>
              <a:ext cx="632390" cy="632390"/>
            </a:xfrm>
            <a:prstGeom prst="rect">
              <a:avLst/>
            </a:prstGeom>
          </p:spPr>
        </p:pic>
        <p:pic>
          <p:nvPicPr>
            <p:cNvPr id="5" name="Рисунок 4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6F9E1188-C3AF-7BFD-F003-23A107FFB6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5692552"/>
              <a:ext cx="488891" cy="488891"/>
            </a:xfrm>
            <a:prstGeom prst="rect">
              <a:avLst/>
            </a:prstGeom>
          </p:spPr>
        </p:pic>
        <p:pic>
          <p:nvPicPr>
            <p:cNvPr id="8" name="Рисунок 7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7F0B4369-BC24-E099-87F5-A2A74303B6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6685262"/>
              <a:ext cx="497795" cy="497795"/>
            </a:xfrm>
            <a:prstGeom prst="rect">
              <a:avLst/>
            </a:prstGeom>
          </p:spPr>
        </p:pic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D0EF0938-D77C-1AFA-992B-6ADF88D69A0E}"/>
              </a:ext>
            </a:extLst>
          </p:cNvPr>
          <p:cNvGrpSpPr/>
          <p:nvPr/>
        </p:nvGrpSpPr>
        <p:grpSpPr>
          <a:xfrm>
            <a:off x="1000467" y="11624741"/>
            <a:ext cx="15898586" cy="5326319"/>
            <a:chOff x="1000467" y="11624741"/>
            <a:chExt cx="15898586" cy="5326319"/>
          </a:xfrm>
        </p:grpSpPr>
        <p:grpSp>
          <p:nvGrpSpPr>
            <p:cNvPr id="25" name="Группа 24">
              <a:extLst>
                <a:ext uri="{FF2B5EF4-FFF2-40B4-BE49-F238E27FC236}">
                  <a16:creationId xmlns:a16="http://schemas.microsoft.com/office/drawing/2014/main" id="{84E80638-380B-C149-1E07-E46A03A03DFE}"/>
                </a:ext>
              </a:extLst>
            </p:cNvPr>
            <p:cNvGrpSpPr/>
            <p:nvPr/>
          </p:nvGrpSpPr>
          <p:grpSpPr>
            <a:xfrm>
              <a:off x="1000467" y="11624741"/>
              <a:ext cx="15860485" cy="5326319"/>
              <a:chOff x="314667" y="2426312"/>
              <a:chExt cx="15860485" cy="5326319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7E4D280-F8F5-D01A-3A4B-AF145D6147AE}"/>
                  </a:ext>
                </a:extLst>
              </p:cNvPr>
              <p:cNvSpPr txBox="1"/>
              <p:nvPr/>
            </p:nvSpPr>
            <p:spPr>
              <a:xfrm>
                <a:off x="314667" y="2426312"/>
                <a:ext cx="15860485" cy="2123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Воронежские областные соревнования по </a:t>
                </a:r>
                <a:r>
                  <a:rPr lang="ru-RU" sz="44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эстетической гимнастике </a:t>
                </a:r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«Мелодия весны»</a:t>
                </a:r>
                <a:endParaRPr lang="ru-RU" sz="4400" b="1" cap="all" spc="-150" dirty="0">
                  <a:solidFill>
                    <a:srgbClr val="FF0000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71B5953-120F-A622-37D8-9CD872130905}"/>
                  </a:ext>
                </a:extLst>
              </p:cNvPr>
              <p:cNvSpPr txBox="1"/>
              <p:nvPr/>
            </p:nvSpPr>
            <p:spPr>
              <a:xfrm>
                <a:off x="2066250" y="4697848"/>
                <a:ext cx="1332615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спортивный комплекс с борцовским залом, </a:t>
                </a:r>
              </a:p>
              <a:p>
                <a:pPr algn="r"/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г. Воронеж,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проспект 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Патриотов, д. 45м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DA9E687-6D72-A192-C8E2-0803692DC1AD}"/>
                  </a:ext>
                </a:extLst>
              </p:cNvPr>
              <p:cNvSpPr txBox="1"/>
              <p:nvPr/>
            </p:nvSpPr>
            <p:spPr>
              <a:xfrm>
                <a:off x="2066250" y="5793121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18-19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апреля,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08.00-14.00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D20234B-BFCC-E740-A15A-DDB2855092DA}"/>
                  </a:ext>
                </a:extLst>
              </p:cNvPr>
              <p:cNvSpPr txBox="1"/>
              <p:nvPr/>
            </p:nvSpPr>
            <p:spPr>
              <a:xfrm>
                <a:off x="2066250" y="6552302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Щербинина 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Любовь Ивановна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</a:t>
                </a:r>
              </a:p>
              <a:p>
                <a:pPr algn="r"/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8-910-243-54-73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13" name="Рисунок 1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B4AA7291-4549-881E-A169-FE6828FE8E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66663" y="13936557"/>
              <a:ext cx="632390" cy="632390"/>
            </a:xfrm>
            <a:prstGeom prst="rect">
              <a:avLst/>
            </a:prstGeom>
          </p:spPr>
        </p:pic>
        <p:pic>
          <p:nvPicPr>
            <p:cNvPr id="14" name="Рисунок 13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FB5C03E8-7EE0-3C92-BAE2-3F0D2B0B7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0289" y="15089524"/>
              <a:ext cx="488891" cy="488891"/>
            </a:xfrm>
            <a:prstGeom prst="rect">
              <a:avLst/>
            </a:prstGeom>
          </p:spPr>
        </p:pic>
        <p:pic>
          <p:nvPicPr>
            <p:cNvPr id="17" name="Рисунок 16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8A194DE7-0D13-7D66-7F12-913976F40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63157" y="16129934"/>
              <a:ext cx="497795" cy="497795"/>
            </a:xfrm>
            <a:prstGeom prst="rect">
              <a:avLst/>
            </a:prstGeom>
          </p:spPr>
        </p:pic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796" y="13554578"/>
            <a:ext cx="3126695" cy="312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60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Изображение выглядит как снимок экрана, Прямоугольник, символ, текст&#10;&#10;AI-generated content may be incorrect.">
            <a:extLst>
              <a:ext uri="{FF2B5EF4-FFF2-40B4-BE49-F238E27FC236}">
                <a16:creationId xmlns:a16="http://schemas.microsoft.com/office/drawing/2014/main" id="{22BDAAD4-F3BF-8AD9-BBA6-35448FEFDF4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8000663" cy="18000663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4209CCA9-68A4-1C37-B223-EBA37A9B6000}"/>
              </a:ext>
            </a:extLst>
          </p:cNvPr>
          <p:cNvGrpSpPr/>
          <p:nvPr/>
        </p:nvGrpSpPr>
        <p:grpSpPr>
          <a:xfrm>
            <a:off x="1016796" y="2362781"/>
            <a:ext cx="16160863" cy="9073528"/>
            <a:chOff x="1016796" y="2394857"/>
            <a:chExt cx="14672092" cy="4854714"/>
          </a:xfrm>
        </p:grpSpPr>
        <p:grpSp>
          <p:nvGrpSpPr>
            <p:cNvPr id="16" name="Группа 15">
              <a:extLst>
                <a:ext uri="{FF2B5EF4-FFF2-40B4-BE49-F238E27FC236}">
                  <a16:creationId xmlns:a16="http://schemas.microsoft.com/office/drawing/2014/main" id="{ACFBBB14-AED8-C889-6741-CE49042AB955}"/>
                </a:ext>
              </a:extLst>
            </p:cNvPr>
            <p:cNvGrpSpPr/>
            <p:nvPr/>
          </p:nvGrpSpPr>
          <p:grpSpPr>
            <a:xfrm>
              <a:off x="1016796" y="2394857"/>
              <a:ext cx="14672092" cy="4854714"/>
              <a:chOff x="1016796" y="2394857"/>
              <a:chExt cx="14672092" cy="4854714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A356B8-CC70-0265-2E48-543392DF8A3F}"/>
                  </a:ext>
                </a:extLst>
              </p:cNvPr>
              <p:cNvSpPr txBox="1"/>
              <p:nvPr/>
            </p:nvSpPr>
            <p:spPr>
              <a:xfrm>
                <a:off x="1016796" y="2394857"/>
                <a:ext cx="12703628" cy="1235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8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Воронежские областные соревнования по </a:t>
                </a:r>
                <a:r>
                  <a:rPr lang="ru-RU" sz="48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конному спорту </a:t>
                </a:r>
                <a:r>
                  <a:rPr lang="ru-RU" sz="48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«Кубок Победы» (выездка) </a:t>
                </a:r>
                <a:endParaRPr lang="ru-RU" sz="4800" b="1" cap="all" spc="-150" dirty="0">
                  <a:solidFill>
                    <a:srgbClr val="D6000D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D66A79E-BCD6-F6FE-49C4-A208C96B9321}"/>
                  </a:ext>
                </a:extLst>
              </p:cNvPr>
              <p:cNvSpPr txBox="1"/>
              <p:nvPr/>
            </p:nvSpPr>
            <p:spPr>
              <a:xfrm>
                <a:off x="2362736" y="4361676"/>
                <a:ext cx="13326150" cy="12350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Конно-спортивный 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клуб «</a:t>
                </a:r>
                <a:r>
                  <a:rPr lang="ru-RU" sz="3600" b="1" dirty="0" err="1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Яменская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Усадьба», </a:t>
                </a:r>
              </a:p>
              <a:p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Воронежская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область, </a:t>
                </a:r>
                <a:r>
                  <a:rPr lang="ru-RU" sz="3600" dirty="0" err="1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Рамонский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район,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Семилукский лесхоз, </a:t>
                </a:r>
                <a:r>
                  <a:rPr lang="ru-RU" sz="3600" dirty="0" err="1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Подгоренское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лесничество,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урочище </a:t>
                </a:r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«</a:t>
                </a:r>
                <a:r>
                  <a:rPr lang="ru-RU" sz="36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Подгоренская</a:t>
                </a:r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дача», квартал 81, выдел3,4,6, часть выдела 1,5,7,8,9,10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12EF35-1ABE-A367-174C-29073505CC2A}"/>
                  </a:ext>
                </a:extLst>
              </p:cNvPr>
              <p:cNvSpPr txBox="1"/>
              <p:nvPr/>
            </p:nvSpPr>
            <p:spPr>
              <a:xfrm>
                <a:off x="2362737" y="5753387"/>
                <a:ext cx="13326150" cy="345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9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апреля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11.00-16.00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16323BC-B6A0-B5B4-D59F-EE19392D70C5}"/>
                  </a:ext>
                </a:extLst>
              </p:cNvPr>
              <p:cNvSpPr txBox="1"/>
              <p:nvPr/>
            </p:nvSpPr>
            <p:spPr>
              <a:xfrm>
                <a:off x="2362738" y="6607345"/>
                <a:ext cx="13326150" cy="642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Бессонова Олеся Сергеевна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</a:t>
                </a:r>
              </a:p>
              <a:p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8-906-680-30-40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3" name="Рисунок 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ED22FC84-CCC0-8866-DD4F-5417BA3C8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225" y="4572243"/>
              <a:ext cx="995024" cy="632390"/>
            </a:xfrm>
            <a:prstGeom prst="rect">
              <a:avLst/>
            </a:prstGeom>
          </p:spPr>
        </p:pic>
        <p:pic>
          <p:nvPicPr>
            <p:cNvPr id="5" name="Рисунок 4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6F9E1188-C3AF-7BFD-F003-23A107FFB6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5692552"/>
              <a:ext cx="922283" cy="488891"/>
            </a:xfrm>
            <a:prstGeom prst="rect">
              <a:avLst/>
            </a:prstGeom>
          </p:spPr>
        </p:pic>
        <p:pic>
          <p:nvPicPr>
            <p:cNvPr id="8" name="Рисунок 7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7F0B4369-BC24-E099-87F5-A2A74303B6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5" y="6685262"/>
              <a:ext cx="922283" cy="497795"/>
            </a:xfrm>
            <a:prstGeom prst="rect">
              <a:avLst/>
            </a:prstGeom>
          </p:spPr>
        </p:pic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213772" y="11866364"/>
            <a:ext cx="3767030" cy="3758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16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Изображение выглядит как снимок экрана, Прямоугольник, символ, текст&#10;&#10;AI-generated content may be incorrect.">
            <a:extLst>
              <a:ext uri="{FF2B5EF4-FFF2-40B4-BE49-F238E27FC236}">
                <a16:creationId xmlns:a16="http://schemas.microsoft.com/office/drawing/2014/main" id="{22BDAAD4-F3BF-8AD9-BBA6-35448FEFDF4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8000663" cy="18000663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4209CCA9-68A4-1C37-B223-EBA37A9B6000}"/>
              </a:ext>
            </a:extLst>
          </p:cNvPr>
          <p:cNvGrpSpPr/>
          <p:nvPr/>
        </p:nvGrpSpPr>
        <p:grpSpPr>
          <a:xfrm>
            <a:off x="1000467" y="2362782"/>
            <a:ext cx="14391933" cy="6100189"/>
            <a:chOff x="1000467" y="2394857"/>
            <a:chExt cx="14391933" cy="5388365"/>
          </a:xfrm>
        </p:grpSpPr>
        <p:grpSp>
          <p:nvGrpSpPr>
            <p:cNvPr id="16" name="Группа 15">
              <a:extLst>
                <a:ext uri="{FF2B5EF4-FFF2-40B4-BE49-F238E27FC236}">
                  <a16:creationId xmlns:a16="http://schemas.microsoft.com/office/drawing/2014/main" id="{ACFBBB14-AED8-C889-6741-CE49042AB955}"/>
                </a:ext>
              </a:extLst>
            </p:cNvPr>
            <p:cNvGrpSpPr/>
            <p:nvPr/>
          </p:nvGrpSpPr>
          <p:grpSpPr>
            <a:xfrm>
              <a:off x="1016796" y="2394857"/>
              <a:ext cx="14375604" cy="5388365"/>
              <a:chOff x="1016796" y="2394857"/>
              <a:chExt cx="14375604" cy="5388365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A356B8-CC70-0265-2E48-543392DF8A3F}"/>
                  </a:ext>
                </a:extLst>
              </p:cNvPr>
              <p:cNvSpPr txBox="1"/>
              <p:nvPr/>
            </p:nvSpPr>
            <p:spPr>
              <a:xfrm>
                <a:off x="1016796" y="2394857"/>
                <a:ext cx="12703628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Воронежские областные соревнования по </a:t>
                </a:r>
                <a:r>
                  <a:rPr lang="ru-RU" sz="36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фехтованию</a:t>
                </a:r>
                <a:r>
                  <a:rPr lang="ru-RU" sz="36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, посвященные памяти ЗТ РСФСР В. П. </a:t>
                </a:r>
                <a:r>
                  <a:rPr lang="ru-RU" sz="3600" b="1" cap="all" spc="-150" dirty="0" err="1">
                    <a:solidFill>
                      <a:srgbClr val="0069B4"/>
                    </a:solidFill>
                    <a:latin typeface="Overpass Bold" pitchFamily="2" charset="-52"/>
                  </a:rPr>
                  <a:t>Должикова</a:t>
                </a:r>
                <a:endParaRPr lang="ru-RU" sz="3600" b="1" cap="all" spc="-150" dirty="0">
                  <a:solidFill>
                    <a:srgbClr val="D6000D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D66A79E-BCD6-F6FE-49C4-A208C96B9321}"/>
                  </a:ext>
                </a:extLst>
              </p:cNvPr>
              <p:cNvSpPr txBox="1"/>
              <p:nvPr/>
            </p:nvSpPr>
            <p:spPr>
              <a:xfrm>
                <a:off x="2066250" y="4356009"/>
                <a:ext cx="1332615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физкультурно-оздоровительный комплекс с универсальным спортивным залом,</a:t>
                </a:r>
              </a:p>
              <a:p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г.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Воронеж, ул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Димитрова, 2в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12EF35-1ABE-A367-174C-29073505CC2A}"/>
                  </a:ext>
                </a:extLst>
              </p:cNvPr>
              <p:cNvSpPr txBox="1"/>
              <p:nvPr/>
            </p:nvSpPr>
            <p:spPr>
              <a:xfrm>
                <a:off x="2066250" y="5846948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5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-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18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апреля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10.00-19.00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16323BC-B6A0-B5B4-D59F-EE19392D70C5}"/>
                  </a:ext>
                </a:extLst>
              </p:cNvPr>
              <p:cNvSpPr txBox="1"/>
              <p:nvPr/>
            </p:nvSpPr>
            <p:spPr>
              <a:xfrm>
                <a:off x="2066250" y="6582893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Должикова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Юлия 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Владимировна,</a:t>
                </a:r>
              </a:p>
              <a:p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8-920-402-35-08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3" name="Рисунок 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ED22FC84-CCC0-8866-DD4F-5417BA3C8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226" y="4572243"/>
              <a:ext cx="632390" cy="632390"/>
            </a:xfrm>
            <a:prstGeom prst="rect">
              <a:avLst/>
            </a:prstGeom>
          </p:spPr>
        </p:pic>
        <p:pic>
          <p:nvPicPr>
            <p:cNvPr id="5" name="Рисунок 4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6F9E1188-C3AF-7BFD-F003-23A107FFB6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467" y="5925669"/>
              <a:ext cx="488891" cy="488891"/>
            </a:xfrm>
            <a:prstGeom prst="rect">
              <a:avLst/>
            </a:prstGeom>
          </p:spPr>
        </p:pic>
        <p:pic>
          <p:nvPicPr>
            <p:cNvPr id="8" name="Рисунок 7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7F0B4369-BC24-E099-87F5-A2A74303B6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226" y="6890001"/>
              <a:ext cx="497795" cy="497795"/>
            </a:xfrm>
            <a:prstGeom prst="rect">
              <a:avLst/>
            </a:prstGeom>
          </p:spPr>
        </p:pic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D0EF0938-D77C-1AFA-992B-6ADF88D69A0E}"/>
              </a:ext>
            </a:extLst>
          </p:cNvPr>
          <p:cNvGrpSpPr/>
          <p:nvPr/>
        </p:nvGrpSpPr>
        <p:grpSpPr>
          <a:xfrm>
            <a:off x="1000467" y="11624741"/>
            <a:ext cx="15898586" cy="5326319"/>
            <a:chOff x="1000467" y="11624741"/>
            <a:chExt cx="15898586" cy="5326319"/>
          </a:xfrm>
        </p:grpSpPr>
        <p:grpSp>
          <p:nvGrpSpPr>
            <p:cNvPr id="25" name="Группа 24">
              <a:extLst>
                <a:ext uri="{FF2B5EF4-FFF2-40B4-BE49-F238E27FC236}">
                  <a16:creationId xmlns:a16="http://schemas.microsoft.com/office/drawing/2014/main" id="{84E80638-380B-C149-1E07-E46A03A03DFE}"/>
                </a:ext>
              </a:extLst>
            </p:cNvPr>
            <p:cNvGrpSpPr/>
            <p:nvPr/>
          </p:nvGrpSpPr>
          <p:grpSpPr>
            <a:xfrm>
              <a:off x="1000467" y="11624741"/>
              <a:ext cx="15860485" cy="5326319"/>
              <a:chOff x="314667" y="2426312"/>
              <a:chExt cx="15860485" cy="5326319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7E4D280-F8F5-D01A-3A4B-AF145D6147AE}"/>
                  </a:ext>
                </a:extLst>
              </p:cNvPr>
              <p:cNvSpPr txBox="1"/>
              <p:nvPr/>
            </p:nvSpPr>
            <p:spPr>
              <a:xfrm>
                <a:off x="314667" y="2426312"/>
                <a:ext cx="15860485" cy="2123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Воронежские областные соревнования по </a:t>
                </a:r>
                <a:r>
                  <a:rPr lang="ru-RU" sz="44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рыболовному спорту </a:t>
                </a:r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(ловля спиннингом с берега)</a:t>
                </a:r>
                <a:endParaRPr lang="ru-RU" sz="4400" b="1" cap="all" spc="-150" dirty="0">
                  <a:solidFill>
                    <a:srgbClr val="FF0000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71B5953-120F-A622-37D8-9CD872130905}"/>
                  </a:ext>
                </a:extLst>
              </p:cNvPr>
              <p:cNvSpPr txBox="1"/>
              <p:nvPr/>
            </p:nvSpPr>
            <p:spPr>
              <a:xfrm>
                <a:off x="2066250" y="4697848"/>
                <a:ext cx="1332615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акватория Воронежского водохранилища,</a:t>
                </a:r>
              </a:p>
              <a:p>
                <a:pPr algn="r"/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район </a:t>
                </a:r>
                <a:r>
                  <a:rPr lang="ru-RU" sz="32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Чернавского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моста</a:t>
                </a:r>
                <a:endParaRPr lang="ru-RU" sz="32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DA9E687-6D72-A192-C8E2-0803692DC1AD}"/>
                  </a:ext>
                </a:extLst>
              </p:cNvPr>
              <p:cNvSpPr txBox="1"/>
              <p:nvPr/>
            </p:nvSpPr>
            <p:spPr>
              <a:xfrm>
                <a:off x="2066250" y="5793121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19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апреля,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07.00-14.00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D20234B-BFCC-E740-A15A-DDB2855092DA}"/>
                  </a:ext>
                </a:extLst>
              </p:cNvPr>
              <p:cNvSpPr txBox="1"/>
              <p:nvPr/>
            </p:nvSpPr>
            <p:spPr>
              <a:xfrm>
                <a:off x="2066250" y="6552302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Ярцев 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Александр Николаевич, </a:t>
                </a:r>
              </a:p>
              <a:p>
                <a:pPr algn="r"/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8-950-778-45-99</a:t>
                </a:r>
              </a:p>
            </p:txBody>
          </p:sp>
        </p:grpSp>
        <p:pic>
          <p:nvPicPr>
            <p:cNvPr id="13" name="Рисунок 1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B4AA7291-4549-881E-A169-FE6828FE8E7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66663" y="13936557"/>
              <a:ext cx="632390" cy="632390"/>
            </a:xfrm>
            <a:prstGeom prst="rect">
              <a:avLst/>
            </a:prstGeom>
          </p:spPr>
        </p:pic>
        <p:pic>
          <p:nvPicPr>
            <p:cNvPr id="14" name="Рисунок 13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FB5C03E8-7EE0-3C92-BAE2-3F0D2B0B7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0289" y="15089524"/>
              <a:ext cx="488891" cy="488891"/>
            </a:xfrm>
            <a:prstGeom prst="rect">
              <a:avLst/>
            </a:prstGeom>
          </p:spPr>
        </p:pic>
        <p:pic>
          <p:nvPicPr>
            <p:cNvPr id="17" name="Рисунок 16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8A194DE7-0D13-7D66-7F12-913976F40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63157" y="16129934"/>
              <a:ext cx="497795" cy="497795"/>
            </a:xfrm>
            <a:prstGeom prst="rect">
              <a:avLst/>
            </a:prstGeom>
          </p:spPr>
        </p:pic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036844" y="6782641"/>
            <a:ext cx="2862209" cy="286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569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Изображение выглядит как снимок экрана, Прямоугольник, символ, текст&#10;&#10;AI-generated content may be incorrect.">
            <a:extLst>
              <a:ext uri="{FF2B5EF4-FFF2-40B4-BE49-F238E27FC236}">
                <a16:creationId xmlns:a16="http://schemas.microsoft.com/office/drawing/2014/main" id="{22BDAAD4-F3BF-8AD9-BBA6-35448FEFDF4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8000663" cy="18000663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4209CCA9-68A4-1C37-B223-EBA37A9B6000}"/>
              </a:ext>
            </a:extLst>
          </p:cNvPr>
          <p:cNvGrpSpPr/>
          <p:nvPr/>
        </p:nvGrpSpPr>
        <p:grpSpPr>
          <a:xfrm>
            <a:off x="1016796" y="2362782"/>
            <a:ext cx="14375604" cy="5270688"/>
            <a:chOff x="1016796" y="2394857"/>
            <a:chExt cx="14375604" cy="5270688"/>
          </a:xfrm>
        </p:grpSpPr>
        <p:grpSp>
          <p:nvGrpSpPr>
            <p:cNvPr id="16" name="Группа 15">
              <a:extLst>
                <a:ext uri="{FF2B5EF4-FFF2-40B4-BE49-F238E27FC236}">
                  <a16:creationId xmlns:a16="http://schemas.microsoft.com/office/drawing/2014/main" id="{ACFBBB14-AED8-C889-6741-CE49042AB955}"/>
                </a:ext>
              </a:extLst>
            </p:cNvPr>
            <p:cNvGrpSpPr/>
            <p:nvPr/>
          </p:nvGrpSpPr>
          <p:grpSpPr>
            <a:xfrm>
              <a:off x="1016796" y="2394857"/>
              <a:ext cx="14375604" cy="5270688"/>
              <a:chOff x="1016796" y="2394857"/>
              <a:chExt cx="14375604" cy="5270688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A356B8-CC70-0265-2E48-543392DF8A3F}"/>
                  </a:ext>
                </a:extLst>
              </p:cNvPr>
              <p:cNvSpPr txBox="1"/>
              <p:nvPr/>
            </p:nvSpPr>
            <p:spPr>
              <a:xfrm>
                <a:off x="1016796" y="2394857"/>
                <a:ext cx="12703628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8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Первенство Воронежской области по </a:t>
                </a:r>
                <a:r>
                  <a:rPr lang="ru-RU" sz="48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кендо</a:t>
                </a:r>
                <a:endParaRPr lang="ru-RU" sz="4800" b="1" cap="all" spc="-150" dirty="0">
                  <a:solidFill>
                    <a:srgbClr val="FF0000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D66A79E-BCD6-F6FE-49C4-A208C96B9321}"/>
                  </a:ext>
                </a:extLst>
              </p:cNvPr>
              <p:cNvSpPr txBox="1"/>
              <p:nvPr/>
            </p:nvSpPr>
            <p:spPr>
              <a:xfrm>
                <a:off x="2066250" y="4356009"/>
                <a:ext cx="1332615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спортивный комплекс «Победа», Воронежская область, </a:t>
                </a:r>
              </a:p>
              <a:p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с. Репьевка,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ул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Воронежская, д. 46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12EF35-1ABE-A367-174C-29073505CC2A}"/>
                  </a:ext>
                </a:extLst>
              </p:cNvPr>
              <p:cNvSpPr txBox="1"/>
              <p:nvPr/>
            </p:nvSpPr>
            <p:spPr>
              <a:xfrm>
                <a:off x="2066250" y="5618285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9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апреля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10.00-14.00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16323BC-B6A0-B5B4-D59F-EE19392D70C5}"/>
                  </a:ext>
                </a:extLst>
              </p:cNvPr>
              <p:cNvSpPr txBox="1"/>
              <p:nvPr/>
            </p:nvSpPr>
            <p:spPr>
              <a:xfrm>
                <a:off x="2066250" y="6465216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Мукашева Софья 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Васильевна, </a:t>
                </a:r>
              </a:p>
              <a:p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8-919-240-48-72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3" name="Рисунок 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ED22FC84-CCC0-8866-DD4F-5417BA3C8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226" y="4572243"/>
              <a:ext cx="632390" cy="632390"/>
            </a:xfrm>
            <a:prstGeom prst="rect">
              <a:avLst/>
            </a:prstGeom>
          </p:spPr>
        </p:pic>
        <p:pic>
          <p:nvPicPr>
            <p:cNvPr id="5" name="Рисунок 4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6F9E1188-C3AF-7BFD-F003-23A107FFB6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5692552"/>
              <a:ext cx="488891" cy="488891"/>
            </a:xfrm>
            <a:prstGeom prst="rect">
              <a:avLst/>
            </a:prstGeom>
          </p:spPr>
        </p:pic>
        <p:pic>
          <p:nvPicPr>
            <p:cNvPr id="8" name="Рисунок 7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7F0B4369-BC24-E099-87F5-A2A74303B6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6685262"/>
              <a:ext cx="497795" cy="497795"/>
            </a:xfrm>
            <a:prstGeom prst="rect">
              <a:avLst/>
            </a:prstGeom>
          </p:spPr>
        </p:pic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D0EF0938-D77C-1AFA-992B-6ADF88D69A0E}"/>
              </a:ext>
            </a:extLst>
          </p:cNvPr>
          <p:cNvGrpSpPr/>
          <p:nvPr/>
        </p:nvGrpSpPr>
        <p:grpSpPr>
          <a:xfrm>
            <a:off x="1000467" y="11624741"/>
            <a:ext cx="15898586" cy="5326319"/>
            <a:chOff x="1000467" y="11624741"/>
            <a:chExt cx="15898586" cy="5326319"/>
          </a:xfrm>
        </p:grpSpPr>
        <p:grpSp>
          <p:nvGrpSpPr>
            <p:cNvPr id="25" name="Группа 24">
              <a:extLst>
                <a:ext uri="{FF2B5EF4-FFF2-40B4-BE49-F238E27FC236}">
                  <a16:creationId xmlns:a16="http://schemas.microsoft.com/office/drawing/2014/main" id="{84E80638-380B-C149-1E07-E46A03A03DFE}"/>
                </a:ext>
              </a:extLst>
            </p:cNvPr>
            <p:cNvGrpSpPr/>
            <p:nvPr/>
          </p:nvGrpSpPr>
          <p:grpSpPr>
            <a:xfrm>
              <a:off x="1000467" y="11624741"/>
              <a:ext cx="15860485" cy="5326319"/>
              <a:chOff x="314667" y="2426312"/>
              <a:chExt cx="15860485" cy="5326319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7E4D280-F8F5-D01A-3A4B-AF145D6147AE}"/>
                  </a:ext>
                </a:extLst>
              </p:cNvPr>
              <p:cNvSpPr txBox="1"/>
              <p:nvPr/>
            </p:nvSpPr>
            <p:spPr>
              <a:xfrm>
                <a:off x="314667" y="2426312"/>
                <a:ext cx="15860485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48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Чемпионат Воронежской области по </a:t>
                </a:r>
                <a:r>
                  <a:rPr lang="ru-RU" sz="48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кендо</a:t>
                </a:r>
                <a:endParaRPr lang="ru-RU" sz="4800" b="1" cap="all" spc="-150" dirty="0">
                  <a:solidFill>
                    <a:srgbClr val="FF0000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71B5953-120F-A622-37D8-9CD872130905}"/>
                  </a:ext>
                </a:extLst>
              </p:cNvPr>
              <p:cNvSpPr txBox="1"/>
              <p:nvPr/>
            </p:nvSpPr>
            <p:spPr>
              <a:xfrm>
                <a:off x="2066250" y="4697848"/>
                <a:ext cx="1332615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спортивный комплекс «Победа», Воронежская область, </a:t>
                </a:r>
              </a:p>
              <a:p>
                <a:pPr algn="r"/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с. Репьевка,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ул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 Воронежская, д. 46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DA9E687-6D72-A192-C8E2-0803692DC1AD}"/>
                  </a:ext>
                </a:extLst>
              </p:cNvPr>
              <p:cNvSpPr txBox="1"/>
              <p:nvPr/>
            </p:nvSpPr>
            <p:spPr>
              <a:xfrm>
                <a:off x="2066250" y="5793121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19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апреля,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10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.00-14.00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D20234B-BFCC-E740-A15A-DDB2855092DA}"/>
                  </a:ext>
                </a:extLst>
              </p:cNvPr>
              <p:cNvSpPr txBox="1"/>
              <p:nvPr/>
            </p:nvSpPr>
            <p:spPr>
              <a:xfrm>
                <a:off x="2066250" y="6552302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Мукашева 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Софья 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Васильевна, </a:t>
                </a:r>
              </a:p>
              <a:p>
                <a:pPr algn="r"/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8-919-240-48-72</a:t>
                </a:r>
              </a:p>
            </p:txBody>
          </p:sp>
        </p:grpSp>
        <p:pic>
          <p:nvPicPr>
            <p:cNvPr id="13" name="Рисунок 1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B4AA7291-4549-881E-A169-FE6828FE8E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66663" y="13936557"/>
              <a:ext cx="632390" cy="632390"/>
            </a:xfrm>
            <a:prstGeom prst="rect">
              <a:avLst/>
            </a:prstGeom>
          </p:spPr>
        </p:pic>
        <p:pic>
          <p:nvPicPr>
            <p:cNvPr id="14" name="Рисунок 13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FB5C03E8-7EE0-3C92-BAE2-3F0D2B0B7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0289" y="15089524"/>
              <a:ext cx="488891" cy="488891"/>
            </a:xfrm>
            <a:prstGeom prst="rect">
              <a:avLst/>
            </a:prstGeom>
          </p:spPr>
        </p:pic>
        <p:pic>
          <p:nvPicPr>
            <p:cNvPr id="17" name="Рисунок 16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8A194DE7-0D13-7D66-7F12-913976F40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63157" y="16129934"/>
              <a:ext cx="497795" cy="497795"/>
            </a:xfrm>
            <a:prstGeom prst="rect">
              <a:avLst/>
            </a:prstGeom>
          </p:spPr>
        </p:pic>
      </p:grpSp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53160" y="7024441"/>
            <a:ext cx="2645893" cy="265199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1226" y="13896277"/>
            <a:ext cx="2645893" cy="265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833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Изображение выглядит как снимок экрана, Прямоугольник, символ, текст&#10;&#10;AI-generated content may be incorrect.">
            <a:extLst>
              <a:ext uri="{FF2B5EF4-FFF2-40B4-BE49-F238E27FC236}">
                <a16:creationId xmlns:a16="http://schemas.microsoft.com/office/drawing/2014/main" id="{22BDAAD4-F3BF-8AD9-BBA6-35448FEFDF4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8000663" cy="18000663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4209CCA9-68A4-1C37-B223-EBA37A9B6000}"/>
              </a:ext>
            </a:extLst>
          </p:cNvPr>
          <p:cNvGrpSpPr/>
          <p:nvPr/>
        </p:nvGrpSpPr>
        <p:grpSpPr>
          <a:xfrm>
            <a:off x="1016796" y="2362782"/>
            <a:ext cx="14375604" cy="5270688"/>
            <a:chOff x="1016796" y="2394857"/>
            <a:chExt cx="14375604" cy="5270688"/>
          </a:xfrm>
        </p:grpSpPr>
        <p:grpSp>
          <p:nvGrpSpPr>
            <p:cNvPr id="16" name="Группа 15">
              <a:extLst>
                <a:ext uri="{FF2B5EF4-FFF2-40B4-BE49-F238E27FC236}">
                  <a16:creationId xmlns:a16="http://schemas.microsoft.com/office/drawing/2014/main" id="{ACFBBB14-AED8-C889-6741-CE49042AB955}"/>
                </a:ext>
              </a:extLst>
            </p:cNvPr>
            <p:cNvGrpSpPr/>
            <p:nvPr/>
          </p:nvGrpSpPr>
          <p:grpSpPr>
            <a:xfrm>
              <a:off x="1016796" y="2394857"/>
              <a:ext cx="14375604" cy="5270688"/>
              <a:chOff x="1016796" y="2394857"/>
              <a:chExt cx="14375604" cy="5270688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A356B8-CC70-0265-2E48-543392DF8A3F}"/>
                  </a:ext>
                </a:extLst>
              </p:cNvPr>
              <p:cNvSpPr txBox="1"/>
              <p:nvPr/>
            </p:nvSpPr>
            <p:spPr>
              <a:xfrm>
                <a:off x="1016796" y="2394857"/>
                <a:ext cx="12703628" cy="2123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Чемпионат России по </a:t>
                </a:r>
                <a:r>
                  <a:rPr lang="ru-RU" sz="44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гандболу</a:t>
                </a:r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 среди женских команд 1 лиги сезона 2024-2025г.</a:t>
                </a:r>
                <a:endParaRPr lang="ru-RU" sz="4400" b="1" cap="all" spc="-150" dirty="0">
                  <a:solidFill>
                    <a:srgbClr val="FF0000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D66A79E-BCD6-F6FE-49C4-A208C96B9321}"/>
                  </a:ext>
                </a:extLst>
              </p:cNvPr>
              <p:cNvSpPr txBox="1"/>
              <p:nvPr/>
            </p:nvSpPr>
            <p:spPr>
              <a:xfrm>
                <a:off x="2066250" y="4356009"/>
                <a:ext cx="1332615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спортивный комплекс с борцовским залом, </a:t>
                </a:r>
              </a:p>
              <a:p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г. Воронеж,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проспект 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Патриотов, 45м 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12EF35-1ABE-A367-174C-29073505CC2A}"/>
                  </a:ext>
                </a:extLst>
              </p:cNvPr>
              <p:cNvSpPr txBox="1"/>
              <p:nvPr/>
            </p:nvSpPr>
            <p:spPr>
              <a:xfrm>
                <a:off x="2066250" y="5618285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9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апреля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10.00-12.00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16323BC-B6A0-B5B4-D59F-EE19392D70C5}"/>
                  </a:ext>
                </a:extLst>
              </p:cNvPr>
              <p:cNvSpPr txBox="1"/>
              <p:nvPr/>
            </p:nvSpPr>
            <p:spPr>
              <a:xfrm>
                <a:off x="2066250" y="6465216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Грицких Игорь Анатольевич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</a:t>
                </a:r>
              </a:p>
              <a:p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8-903-653-19-89</a:t>
                </a:r>
              </a:p>
            </p:txBody>
          </p:sp>
        </p:grpSp>
        <p:pic>
          <p:nvPicPr>
            <p:cNvPr id="3" name="Рисунок 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ED22FC84-CCC0-8866-DD4F-5417BA3C8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226" y="4572243"/>
              <a:ext cx="632390" cy="632390"/>
            </a:xfrm>
            <a:prstGeom prst="rect">
              <a:avLst/>
            </a:prstGeom>
          </p:spPr>
        </p:pic>
        <p:pic>
          <p:nvPicPr>
            <p:cNvPr id="5" name="Рисунок 4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6F9E1188-C3AF-7BFD-F003-23A107FFB6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5692552"/>
              <a:ext cx="488891" cy="488891"/>
            </a:xfrm>
            <a:prstGeom prst="rect">
              <a:avLst/>
            </a:prstGeom>
          </p:spPr>
        </p:pic>
        <p:pic>
          <p:nvPicPr>
            <p:cNvPr id="8" name="Рисунок 7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7F0B4369-BC24-E099-87F5-A2A74303B6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6685262"/>
              <a:ext cx="497795" cy="497795"/>
            </a:xfrm>
            <a:prstGeom prst="rect">
              <a:avLst/>
            </a:prstGeom>
          </p:spPr>
        </p:pic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D0EF0938-D77C-1AFA-992B-6ADF88D69A0E}"/>
              </a:ext>
            </a:extLst>
          </p:cNvPr>
          <p:cNvGrpSpPr/>
          <p:nvPr/>
        </p:nvGrpSpPr>
        <p:grpSpPr>
          <a:xfrm>
            <a:off x="1000467" y="11624741"/>
            <a:ext cx="15898586" cy="5326319"/>
            <a:chOff x="1000467" y="11624741"/>
            <a:chExt cx="15898586" cy="5326319"/>
          </a:xfrm>
        </p:grpSpPr>
        <p:grpSp>
          <p:nvGrpSpPr>
            <p:cNvPr id="25" name="Группа 24">
              <a:extLst>
                <a:ext uri="{FF2B5EF4-FFF2-40B4-BE49-F238E27FC236}">
                  <a16:creationId xmlns:a16="http://schemas.microsoft.com/office/drawing/2014/main" id="{84E80638-380B-C149-1E07-E46A03A03DFE}"/>
                </a:ext>
              </a:extLst>
            </p:cNvPr>
            <p:cNvGrpSpPr/>
            <p:nvPr/>
          </p:nvGrpSpPr>
          <p:grpSpPr>
            <a:xfrm>
              <a:off x="1000467" y="11624741"/>
              <a:ext cx="15860485" cy="5326319"/>
              <a:chOff x="314667" y="2426312"/>
              <a:chExt cx="15860485" cy="5326319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7E4D280-F8F5-D01A-3A4B-AF145D6147AE}"/>
                  </a:ext>
                </a:extLst>
              </p:cNvPr>
              <p:cNvSpPr txBox="1"/>
              <p:nvPr/>
            </p:nvSpPr>
            <p:spPr>
              <a:xfrm>
                <a:off x="314667" y="2426312"/>
                <a:ext cx="15860485" cy="2185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Чемпионат России по </a:t>
                </a:r>
                <a:r>
                  <a:rPr lang="ru-RU" sz="4400" b="1" cap="all" spc="-150" dirty="0">
                    <a:solidFill>
                      <a:srgbClr val="FF0000"/>
                    </a:solidFill>
                    <a:latin typeface="Overpass Bold" pitchFamily="2" charset="-52"/>
                  </a:rPr>
                  <a:t>гандболу</a:t>
                </a:r>
                <a:r>
                  <a:rPr lang="ru-RU" sz="44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 среди женских команд 1 лиги сезона 2024-2025г</a:t>
                </a:r>
                <a:r>
                  <a:rPr lang="ru-RU" sz="4800" b="1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.</a:t>
                </a:r>
                <a:endParaRPr lang="ru-RU" sz="4800" b="1" cap="all" spc="-150" dirty="0">
                  <a:solidFill>
                    <a:srgbClr val="FF0000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71B5953-120F-A622-37D8-9CD872130905}"/>
                  </a:ext>
                </a:extLst>
              </p:cNvPr>
              <p:cNvSpPr txBox="1"/>
              <p:nvPr/>
            </p:nvSpPr>
            <p:spPr>
              <a:xfrm>
                <a:off x="2066250" y="4697848"/>
                <a:ext cx="1332615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спортивный комплекс с борцовским залом, </a:t>
                </a:r>
              </a:p>
              <a:p>
                <a:pPr algn="r"/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г. Воронеж, </a:t>
                </a:r>
                <a:r>
                  <a:rPr lang="ru-RU" sz="32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проспект 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Патриотов, 45м 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DA9E687-6D72-A192-C8E2-0803692DC1AD}"/>
                  </a:ext>
                </a:extLst>
              </p:cNvPr>
              <p:cNvSpPr txBox="1"/>
              <p:nvPr/>
            </p:nvSpPr>
            <p:spPr>
              <a:xfrm>
                <a:off x="2066250" y="5793121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19</a:t>
                </a:r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апреля, 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12</a:t>
                </a:r>
                <a:r>
                  <a:rPr lang="ru-RU" sz="3600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.00-14.00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D20234B-BFCC-E740-A15A-DDB2855092DA}"/>
                  </a:ext>
                </a:extLst>
              </p:cNvPr>
              <p:cNvSpPr txBox="1"/>
              <p:nvPr/>
            </p:nvSpPr>
            <p:spPr>
              <a:xfrm>
                <a:off x="2066250" y="6552302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 smtClean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Грицких Игорь Анатольевич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,</a:t>
                </a:r>
              </a:p>
              <a:p>
                <a:pPr algn="r"/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8-903-653-19-89</a:t>
                </a:r>
              </a:p>
            </p:txBody>
          </p:sp>
        </p:grpSp>
        <p:pic>
          <p:nvPicPr>
            <p:cNvPr id="13" name="Рисунок 1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B4AA7291-4549-881E-A169-FE6828FE8E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66663" y="13936557"/>
              <a:ext cx="632390" cy="632390"/>
            </a:xfrm>
            <a:prstGeom prst="rect">
              <a:avLst/>
            </a:prstGeom>
          </p:spPr>
        </p:pic>
        <p:pic>
          <p:nvPicPr>
            <p:cNvPr id="14" name="Рисунок 13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FB5C03E8-7EE0-3C92-BAE2-3F0D2B0B7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0289" y="15089524"/>
              <a:ext cx="488891" cy="488891"/>
            </a:xfrm>
            <a:prstGeom prst="rect">
              <a:avLst/>
            </a:prstGeom>
          </p:spPr>
        </p:pic>
        <p:pic>
          <p:nvPicPr>
            <p:cNvPr id="17" name="Рисунок 16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8A194DE7-0D13-7D66-7F12-913976F40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63157" y="16129934"/>
              <a:ext cx="497795" cy="497795"/>
            </a:xfrm>
            <a:prstGeom prst="rect">
              <a:avLst/>
            </a:prstGeom>
          </p:spPr>
        </p:pic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711224" y="7389028"/>
            <a:ext cx="1871634" cy="1877731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71226" y="14811865"/>
            <a:ext cx="1871634" cy="187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109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Изображение выглядит как снимок экрана, Прямоугольник, символ, текст&#10;&#10;AI-generated content may be incorrect.">
            <a:extLst>
              <a:ext uri="{FF2B5EF4-FFF2-40B4-BE49-F238E27FC236}">
                <a16:creationId xmlns:a16="http://schemas.microsoft.com/office/drawing/2014/main" id="{22BDAAD4-F3BF-8AD9-BBA6-35448FEFDF4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8000663" cy="18000663"/>
          </a:xfrm>
          <a:prstGeom prst="rect">
            <a:avLst/>
          </a:prstGeom>
        </p:spPr>
      </p:pic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4209CCA9-68A4-1C37-B223-EBA37A9B6000}"/>
              </a:ext>
            </a:extLst>
          </p:cNvPr>
          <p:cNvGrpSpPr/>
          <p:nvPr/>
        </p:nvGrpSpPr>
        <p:grpSpPr>
          <a:xfrm>
            <a:off x="1016796" y="1701352"/>
            <a:ext cx="14375604" cy="5834144"/>
            <a:chOff x="1016796" y="1733427"/>
            <a:chExt cx="14375604" cy="5834144"/>
          </a:xfrm>
        </p:grpSpPr>
        <p:grpSp>
          <p:nvGrpSpPr>
            <p:cNvPr id="16" name="Группа 15">
              <a:extLst>
                <a:ext uri="{FF2B5EF4-FFF2-40B4-BE49-F238E27FC236}">
                  <a16:creationId xmlns:a16="http://schemas.microsoft.com/office/drawing/2014/main" id="{ACFBBB14-AED8-C889-6741-CE49042AB955}"/>
                </a:ext>
              </a:extLst>
            </p:cNvPr>
            <p:cNvGrpSpPr/>
            <p:nvPr/>
          </p:nvGrpSpPr>
          <p:grpSpPr>
            <a:xfrm>
              <a:off x="1016796" y="1733427"/>
              <a:ext cx="14375604" cy="5834144"/>
              <a:chOff x="1016796" y="1733427"/>
              <a:chExt cx="14375604" cy="5834144"/>
            </a:xfrm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DA356B8-CC70-0265-2E48-543392DF8A3F}"/>
                  </a:ext>
                </a:extLst>
              </p:cNvPr>
              <p:cNvSpPr txBox="1"/>
              <p:nvPr/>
            </p:nvSpPr>
            <p:spPr>
              <a:xfrm>
                <a:off x="1016796" y="1733427"/>
                <a:ext cx="12703628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4800" cap="all" spc="-150" dirty="0">
                    <a:solidFill>
                      <a:srgbClr val="D6000D"/>
                    </a:solidFill>
                    <a:latin typeface="Overpass Bold" pitchFamily="2" charset="-52"/>
                  </a:rPr>
                  <a:t>Название мероприятия </a:t>
                </a:r>
                <a:r>
                  <a:rPr lang="ru-RU" sz="4800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название мероприятия название мероприятия название мероприятия</a:t>
                </a:r>
                <a:endParaRPr lang="ru-RU" sz="4800" cap="all" spc="-150" dirty="0">
                  <a:solidFill>
                    <a:srgbClr val="D6000D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D66A79E-BCD6-F6FE-49C4-A208C96B9321}"/>
                  </a:ext>
                </a:extLst>
              </p:cNvPr>
              <p:cNvSpPr txBox="1"/>
              <p:nvPr/>
            </p:nvSpPr>
            <p:spPr>
              <a:xfrm>
                <a:off x="2066250" y="4356009"/>
                <a:ext cx="1332615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Название спортивного заведения, 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/>
                </a:r>
                <a:b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</a:b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Адрес </a:t>
                </a:r>
                <a:r>
                  <a:rPr lang="ru-RU" sz="32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адрес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2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адрес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2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адрес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2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адрес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2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адрес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2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адрес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2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адрес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2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адрес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2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адрес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2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адрес</a:t>
                </a:r>
                <a:endParaRPr lang="ru-RU" sz="32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112EF35-1ABE-A367-174C-29073505CC2A}"/>
                  </a:ext>
                </a:extLst>
              </p:cNvPr>
              <p:cNvSpPr txBox="1"/>
              <p:nvPr/>
            </p:nvSpPr>
            <p:spPr>
              <a:xfrm>
                <a:off x="2066250" y="5618285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xx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-</a:t>
                </a:r>
                <a:r>
                  <a:rPr lang="en-US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xx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месяц, </a:t>
                </a:r>
                <a:r>
                  <a:rPr lang="en-US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xx</a:t>
                </a:r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  <a:r>
                  <a:rPr lang="en-US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xx</a:t>
                </a:r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-</a:t>
                </a:r>
                <a:r>
                  <a:rPr lang="en-US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xx</a:t>
                </a:r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  <a:r>
                  <a:rPr lang="en-US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xx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16323BC-B6A0-B5B4-D59F-EE19392D70C5}"/>
                  </a:ext>
                </a:extLst>
              </p:cNvPr>
              <p:cNvSpPr txBox="1"/>
              <p:nvPr/>
            </p:nvSpPr>
            <p:spPr>
              <a:xfrm>
                <a:off x="2066250" y="6367242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Фамилия Имя Отчество,</a:t>
                </a:r>
              </a:p>
              <a:p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</a:t>
                </a:r>
                <a:r>
                  <a:rPr lang="en-US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XX</a:t>
                </a:r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-</a:t>
                </a:r>
                <a:r>
                  <a:rPr lang="en-US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XXX</a:t>
                </a:r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-</a:t>
                </a:r>
                <a:r>
                  <a:rPr lang="en-US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XX</a:t>
                </a:r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-</a:t>
                </a:r>
                <a:r>
                  <a:rPr lang="en-US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XX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3" name="Рисунок 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ED22FC84-CCC0-8866-DD4F-5417BA3C8D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226" y="4572243"/>
              <a:ext cx="632390" cy="632390"/>
            </a:xfrm>
            <a:prstGeom prst="rect">
              <a:avLst/>
            </a:prstGeom>
          </p:spPr>
        </p:pic>
        <p:pic>
          <p:nvPicPr>
            <p:cNvPr id="5" name="Рисунок 4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6F9E1188-C3AF-7BFD-F003-23A107FFB68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5692552"/>
              <a:ext cx="488891" cy="488891"/>
            </a:xfrm>
            <a:prstGeom prst="rect">
              <a:avLst/>
            </a:prstGeom>
          </p:spPr>
        </p:pic>
        <p:pic>
          <p:nvPicPr>
            <p:cNvPr id="8" name="Рисунок 7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7F0B4369-BC24-E099-87F5-A2A74303B6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966" y="6685262"/>
              <a:ext cx="497795" cy="497795"/>
            </a:xfrm>
            <a:prstGeom prst="rect">
              <a:avLst/>
            </a:prstGeom>
          </p:spPr>
        </p:pic>
      </p:grp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D0EF0938-D77C-1AFA-992B-6ADF88D69A0E}"/>
              </a:ext>
            </a:extLst>
          </p:cNvPr>
          <p:cNvGrpSpPr/>
          <p:nvPr/>
        </p:nvGrpSpPr>
        <p:grpSpPr>
          <a:xfrm>
            <a:off x="1000467" y="11404218"/>
            <a:ext cx="15898586" cy="5546842"/>
            <a:chOff x="1000467" y="11404218"/>
            <a:chExt cx="15898586" cy="5546842"/>
          </a:xfrm>
        </p:grpSpPr>
        <p:grpSp>
          <p:nvGrpSpPr>
            <p:cNvPr id="25" name="Группа 24">
              <a:extLst>
                <a:ext uri="{FF2B5EF4-FFF2-40B4-BE49-F238E27FC236}">
                  <a16:creationId xmlns:a16="http://schemas.microsoft.com/office/drawing/2014/main" id="{84E80638-380B-C149-1E07-E46A03A03DFE}"/>
                </a:ext>
              </a:extLst>
            </p:cNvPr>
            <p:cNvGrpSpPr/>
            <p:nvPr/>
          </p:nvGrpSpPr>
          <p:grpSpPr>
            <a:xfrm>
              <a:off x="1000467" y="11404218"/>
              <a:ext cx="15860485" cy="5546842"/>
              <a:chOff x="314667" y="2205789"/>
              <a:chExt cx="15860485" cy="5546842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7E4D280-F8F5-D01A-3A4B-AF145D6147AE}"/>
                  </a:ext>
                </a:extLst>
              </p:cNvPr>
              <p:cNvSpPr txBox="1"/>
              <p:nvPr/>
            </p:nvSpPr>
            <p:spPr>
              <a:xfrm>
                <a:off x="314667" y="2205789"/>
                <a:ext cx="15860485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4800" cap="all" spc="-150" dirty="0">
                    <a:solidFill>
                      <a:srgbClr val="D6000D"/>
                    </a:solidFill>
                    <a:latin typeface="Overpass Bold" pitchFamily="2" charset="-52"/>
                  </a:rPr>
                  <a:t>Название мероприятия </a:t>
                </a:r>
                <a:r>
                  <a:rPr lang="ru-RU" sz="4800" cap="all" spc="-150" dirty="0">
                    <a:solidFill>
                      <a:srgbClr val="0069B4"/>
                    </a:solidFill>
                    <a:latin typeface="Overpass Bold" pitchFamily="2" charset="-52"/>
                  </a:rPr>
                  <a:t>название мероприятия название мероприятия название мероприятия</a:t>
                </a:r>
                <a:endParaRPr lang="ru-RU" sz="4800" cap="all" spc="-150" dirty="0">
                  <a:solidFill>
                    <a:srgbClr val="D6000D"/>
                  </a:solidFill>
                  <a:latin typeface="Overpass Bold" pitchFamily="2" charset="-52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71B5953-120F-A622-37D8-9CD872130905}"/>
                  </a:ext>
                </a:extLst>
              </p:cNvPr>
              <p:cNvSpPr txBox="1"/>
              <p:nvPr/>
            </p:nvSpPr>
            <p:spPr>
              <a:xfrm>
                <a:off x="2066250" y="4514113"/>
                <a:ext cx="1332615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2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Название спортивного заведения, 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/>
                </a:r>
                <a:b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</a:b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Адрес </a:t>
                </a:r>
                <a:r>
                  <a:rPr lang="ru-RU" sz="32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адрес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2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адрес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2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адрес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2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адрес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2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адрес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2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адрес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2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адрес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2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адрес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2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адрес</a:t>
                </a:r>
                <a:r>
                  <a:rPr lang="ru-RU" sz="32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ru-RU" sz="3200" dirty="0" err="1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адрес</a:t>
                </a:r>
                <a:endParaRPr lang="ru-RU" sz="32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CDA9E687-6D72-A192-C8E2-0803692DC1AD}"/>
                  </a:ext>
                </a:extLst>
              </p:cNvPr>
              <p:cNvSpPr txBox="1"/>
              <p:nvPr/>
            </p:nvSpPr>
            <p:spPr>
              <a:xfrm>
                <a:off x="2066250" y="5793121"/>
                <a:ext cx="133261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xx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-</a:t>
                </a:r>
                <a:r>
                  <a:rPr lang="en-US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xx</a:t>
                </a:r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месяц, </a:t>
                </a:r>
                <a:r>
                  <a:rPr lang="en-US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xx</a:t>
                </a:r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  <a:r>
                  <a:rPr lang="en-US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xx</a:t>
                </a:r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-</a:t>
                </a:r>
                <a:r>
                  <a:rPr lang="en-US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xx</a:t>
                </a:r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.</a:t>
                </a:r>
                <a:r>
                  <a:rPr lang="en-US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xx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D20234B-BFCC-E740-A15A-DDB2855092DA}"/>
                  </a:ext>
                </a:extLst>
              </p:cNvPr>
              <p:cNvSpPr txBox="1"/>
              <p:nvPr/>
            </p:nvSpPr>
            <p:spPr>
              <a:xfrm>
                <a:off x="2066250" y="6552302"/>
                <a:ext cx="1332615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ru-RU" sz="3600" b="1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Фамилия Имя Отчество,</a:t>
                </a:r>
              </a:p>
              <a:p>
                <a:pPr algn="r"/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8-9</a:t>
                </a:r>
                <a:r>
                  <a:rPr lang="en-US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XX</a:t>
                </a:r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-</a:t>
                </a:r>
                <a:r>
                  <a:rPr lang="en-US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XXX</a:t>
                </a:r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-</a:t>
                </a:r>
                <a:r>
                  <a:rPr lang="en-US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XX</a:t>
                </a:r>
                <a:r>
                  <a:rPr lang="ru-RU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-</a:t>
                </a:r>
                <a:r>
                  <a:rPr lang="en-US" sz="3600" dirty="0">
                    <a:solidFill>
                      <a:srgbClr val="0069B4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XX</a:t>
                </a:r>
                <a:endParaRPr lang="ru-RU" sz="3600" dirty="0">
                  <a:solidFill>
                    <a:srgbClr val="0069B4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pic>
          <p:nvPicPr>
            <p:cNvPr id="13" name="Рисунок 12" descr="Изображение выглядит как круг, красный, сердце, Графика&#10;&#10;AI-generated content may be incorrect.">
              <a:extLst>
                <a:ext uri="{FF2B5EF4-FFF2-40B4-BE49-F238E27FC236}">
                  <a16:creationId xmlns:a16="http://schemas.microsoft.com/office/drawing/2014/main" id="{B4AA7291-4549-881E-A169-FE6828FE8E7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66663" y="13936557"/>
              <a:ext cx="632390" cy="632390"/>
            </a:xfrm>
            <a:prstGeom prst="rect">
              <a:avLst/>
            </a:prstGeom>
          </p:spPr>
        </p:pic>
        <p:pic>
          <p:nvPicPr>
            <p:cNvPr id="14" name="Рисунок 13" descr="Изображение выглядит как круг, символ, Графика, снимок экрана&#10;&#10;AI-generated content may be incorrect.">
              <a:extLst>
                <a:ext uri="{FF2B5EF4-FFF2-40B4-BE49-F238E27FC236}">
                  <a16:creationId xmlns:a16="http://schemas.microsoft.com/office/drawing/2014/main" id="{FB5C03E8-7EE0-3C92-BAE2-3F0D2B0B7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50289" y="15089524"/>
              <a:ext cx="488891" cy="488891"/>
            </a:xfrm>
            <a:prstGeom prst="rect">
              <a:avLst/>
            </a:prstGeom>
          </p:spPr>
        </p:pic>
        <p:pic>
          <p:nvPicPr>
            <p:cNvPr id="17" name="Рисунок 16" descr="Изображение выглядит как Графика, красный, дизайн&#10;&#10;AI-generated content may be incorrect.">
              <a:extLst>
                <a:ext uri="{FF2B5EF4-FFF2-40B4-BE49-F238E27FC236}">
                  <a16:creationId xmlns:a16="http://schemas.microsoft.com/office/drawing/2014/main" id="{8A194DE7-0D13-7D66-7F12-913976F4086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63157" y="16129934"/>
              <a:ext cx="497795" cy="497795"/>
            </a:xfrm>
            <a:prstGeom prst="rect">
              <a:avLst/>
            </a:prstGeom>
          </p:spPr>
        </p:pic>
      </p:grpSp>
      <p:pic>
        <p:nvPicPr>
          <p:cNvPr id="7" name="Рисунок 6" descr="Изображение выглядит как черный, темнота&#10;&#10;AI-generated content may be incorrect.">
            <a:extLst>
              <a:ext uri="{FF2B5EF4-FFF2-40B4-BE49-F238E27FC236}">
                <a16:creationId xmlns:a16="http://schemas.microsoft.com/office/drawing/2014/main" id="{B18EC621-AEB6-F8C7-C1FE-334D8BDBDB0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9288">
            <a:off x="14393134" y="5997555"/>
            <a:ext cx="2519783" cy="2519783"/>
          </a:xfrm>
          <a:prstGeom prst="rect">
            <a:avLst/>
          </a:prstGeom>
        </p:spPr>
      </p:pic>
      <p:pic>
        <p:nvPicPr>
          <p:cNvPr id="22" name="Рисунок 21" descr="Изображение выглядит как графическая вставка, Графика, мультфильм, искусство&#10;&#10;AI-generated content may be incorrect.">
            <a:extLst>
              <a:ext uri="{FF2B5EF4-FFF2-40B4-BE49-F238E27FC236}">
                <a16:creationId xmlns:a16="http://schemas.microsoft.com/office/drawing/2014/main" id="{D20B1B6A-A94F-EF17-59E0-20147BC52A7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9794">
            <a:off x="1245760" y="9031167"/>
            <a:ext cx="2210718" cy="2210718"/>
          </a:xfrm>
          <a:prstGeom prst="rect">
            <a:avLst/>
          </a:prstGeom>
        </p:spPr>
      </p:pic>
      <p:pic>
        <p:nvPicPr>
          <p:cNvPr id="30" name="Рисунок 29" descr="Изображение выглядит как Графика, снимок экрана, линия, Цвет электрик&#10;&#10;AI-generated content may be incorrect.">
            <a:extLst>
              <a:ext uri="{FF2B5EF4-FFF2-40B4-BE49-F238E27FC236}">
                <a16:creationId xmlns:a16="http://schemas.microsoft.com/office/drawing/2014/main" id="{A738EBEB-38E0-D7F1-BB0C-E47EC8B17D8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7217" y="8174429"/>
            <a:ext cx="871076" cy="871076"/>
          </a:xfrm>
          <a:prstGeom prst="rect">
            <a:avLst/>
          </a:prstGeom>
        </p:spPr>
      </p:pic>
      <p:pic>
        <p:nvPicPr>
          <p:cNvPr id="33" name="Рисунок 32" descr="Изображение выглядит как черный, темнота&#10;&#10;AI-generated content may be incorrect.">
            <a:extLst>
              <a:ext uri="{FF2B5EF4-FFF2-40B4-BE49-F238E27FC236}">
                <a16:creationId xmlns:a16="http://schemas.microsoft.com/office/drawing/2014/main" id="{4E081C8F-9C7D-3EF6-6902-280140C2E51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545" y="9188194"/>
            <a:ext cx="1513543" cy="1513543"/>
          </a:xfrm>
          <a:prstGeom prst="rect">
            <a:avLst/>
          </a:prstGeom>
        </p:spPr>
      </p:pic>
      <p:pic>
        <p:nvPicPr>
          <p:cNvPr id="35" name="Рисунок 34" descr="Изображение выглядит как круг, Графика, искусство&#10;&#10;AI-generated content may be incorrect.">
            <a:extLst>
              <a:ext uri="{FF2B5EF4-FFF2-40B4-BE49-F238E27FC236}">
                <a16:creationId xmlns:a16="http://schemas.microsoft.com/office/drawing/2014/main" id="{CC72CBD3-C342-5680-02F5-095B0EC4639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3600" y="8071189"/>
            <a:ext cx="1478606" cy="1478606"/>
          </a:xfrm>
          <a:prstGeom prst="rect">
            <a:avLst/>
          </a:prstGeom>
        </p:spPr>
      </p:pic>
      <p:pic>
        <p:nvPicPr>
          <p:cNvPr id="37" name="Рисунок 36" descr="Изображение выглядит как Графика, символ, графический дизайн, круг&#10;&#10;AI-generated content may be incorrect.">
            <a:extLst>
              <a:ext uri="{FF2B5EF4-FFF2-40B4-BE49-F238E27FC236}">
                <a16:creationId xmlns:a16="http://schemas.microsoft.com/office/drawing/2014/main" id="{857074AD-14EF-F32F-1888-35CF54DDEC2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231" y="8165343"/>
            <a:ext cx="1602064" cy="1602064"/>
          </a:xfrm>
          <a:prstGeom prst="rect">
            <a:avLst/>
          </a:prstGeom>
        </p:spPr>
      </p:pic>
      <p:pic>
        <p:nvPicPr>
          <p:cNvPr id="39" name="Рисунок 38" descr="Изображение выглядит как Графика, графический дизайн, Шрифт, графическая вставка&#10;&#10;AI-generated content may be incorrect.">
            <a:extLst>
              <a:ext uri="{FF2B5EF4-FFF2-40B4-BE49-F238E27FC236}">
                <a16:creationId xmlns:a16="http://schemas.microsoft.com/office/drawing/2014/main" id="{649B506D-54CB-DC68-C707-4E1EAAED54B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26237">
            <a:off x="13450636" y="8777723"/>
            <a:ext cx="2195611" cy="2195611"/>
          </a:xfrm>
          <a:prstGeom prst="rect">
            <a:avLst/>
          </a:prstGeom>
        </p:spPr>
      </p:pic>
      <p:pic>
        <p:nvPicPr>
          <p:cNvPr id="41" name="Рисунок 40" descr="Изображение выглядит как Графика, красный, графическая вставка, графический дизайн&#10;&#10;AI-generated content may be incorrect.">
            <a:extLst>
              <a:ext uri="{FF2B5EF4-FFF2-40B4-BE49-F238E27FC236}">
                <a16:creationId xmlns:a16="http://schemas.microsoft.com/office/drawing/2014/main" id="{77C47AEB-887D-D2C1-560E-69088631D8B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852" y="9172307"/>
            <a:ext cx="1513543" cy="1513543"/>
          </a:xfrm>
          <a:prstGeom prst="rect">
            <a:avLst/>
          </a:prstGeom>
        </p:spPr>
      </p:pic>
      <p:pic>
        <p:nvPicPr>
          <p:cNvPr id="43" name="Рисунок 42" descr="Изображение выглядит как снимок экрана, Графика, графическая вставка, графический дизайн&#10;&#10;AI-generated content may be incorrect.">
            <a:extLst>
              <a:ext uri="{FF2B5EF4-FFF2-40B4-BE49-F238E27FC236}">
                <a16:creationId xmlns:a16="http://schemas.microsoft.com/office/drawing/2014/main" id="{A96A4AA0-C19B-FD79-4DCA-ECFA0526F82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72809">
            <a:off x="10086546" y="6611108"/>
            <a:ext cx="1249156" cy="1249156"/>
          </a:xfrm>
          <a:prstGeom prst="rect">
            <a:avLst/>
          </a:prstGeom>
        </p:spPr>
      </p:pic>
      <p:pic>
        <p:nvPicPr>
          <p:cNvPr id="47" name="Рисунок 46" descr="Изображение выглядит как мяч, баскетбол&#10;&#10;AI-generated content may be incorrect.">
            <a:extLst>
              <a:ext uri="{FF2B5EF4-FFF2-40B4-BE49-F238E27FC236}">
                <a16:creationId xmlns:a16="http://schemas.microsoft.com/office/drawing/2014/main" id="{23634A34-71B7-D053-A29A-172B8FB66D7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85" y="15215993"/>
            <a:ext cx="1875965" cy="187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4980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Тема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358</TotalTime>
  <Words>503</Words>
  <Application>Microsoft Office PowerPoint</Application>
  <PresentationFormat>Произвольный</PresentationFormat>
  <Paragraphs>76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Aptos</vt:lpstr>
      <vt:lpstr>Aptos Display</vt:lpstr>
      <vt:lpstr>Arial</vt:lpstr>
      <vt:lpstr>Overpass Bold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vadim</dc:creator>
  <cp:lastModifiedBy>Шишлов Александр Сергеевич</cp:lastModifiedBy>
  <cp:revision>8</cp:revision>
  <dcterms:created xsi:type="dcterms:W3CDTF">2025-03-10T11:19:43Z</dcterms:created>
  <dcterms:modified xsi:type="dcterms:W3CDTF">2025-04-30T09:52:05Z</dcterms:modified>
</cp:coreProperties>
</file>