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sldIdLst>
    <p:sldId id="257" r:id="rId2"/>
    <p:sldId id="270" r:id="rId3"/>
    <p:sldId id="271" r:id="rId4"/>
    <p:sldId id="273" r:id="rId5"/>
    <p:sldId id="272" r:id="rId6"/>
    <p:sldId id="274" r:id="rId7"/>
    <p:sldId id="269" r:id="rId8"/>
  </p:sldIdLst>
  <p:sldSz cx="18000663" cy="18000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D"/>
    <a:srgbClr val="0069B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945943"/>
            <a:ext cx="15300564" cy="626689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9454516"/>
            <a:ext cx="13500497" cy="4345992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1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91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958369"/>
            <a:ext cx="3881393" cy="1525473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958369"/>
            <a:ext cx="11419171" cy="1525473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7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7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4487671"/>
            <a:ext cx="15525572" cy="7487774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2046282"/>
            <a:ext cx="15525572" cy="3937644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>
                    <a:tint val="82000"/>
                  </a:schemeClr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82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1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4791843"/>
            <a:ext cx="7650282" cy="114212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4791843"/>
            <a:ext cx="7650282" cy="114212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2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58373"/>
            <a:ext cx="15525572" cy="347929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4412664"/>
            <a:ext cx="7615123" cy="216257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6575242"/>
            <a:ext cx="7615123" cy="96711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4412664"/>
            <a:ext cx="7652626" cy="216257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6575242"/>
            <a:ext cx="7652626" cy="96711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4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85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1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00044"/>
            <a:ext cx="5805682" cy="420015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591766"/>
            <a:ext cx="9112836" cy="12792138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5400199"/>
            <a:ext cx="5805682" cy="10004536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00044"/>
            <a:ext cx="5805682" cy="420015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591766"/>
            <a:ext cx="9112836" cy="12792138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5400199"/>
            <a:ext cx="5805682" cy="10004536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4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958373"/>
            <a:ext cx="15525572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4791843"/>
            <a:ext cx="15525572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8BD847-8CCC-4F5A-8B7C-F091EEBD607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2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4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Всероссийские соревнования по </a:t>
                </a:r>
                <a:r>
                  <a:rPr lang="ru-RU" sz="48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самбо</a:t>
                </a:r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«НАШЕ ОБЩЕЕ ДЕЛО»</a:t>
                </a:r>
                <a:endParaRPr lang="ru-RU" sz="48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физкультурно-оздоровительный комплекс «Молодежный»,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область, </a:t>
                </a:r>
                <a:r>
                  <a:rPr lang="ru-RU" sz="3200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р.п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Таловая,</a:t>
                </a:r>
                <a:r>
                  <a:rPr lang="en-US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проезд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Буденного д.29А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18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10.00-18.00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Лебедев Андрей Евгеньевич,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8-952-542-19-13</a:t>
                </a: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Первенство России по </a:t>
                </a:r>
                <a:r>
                  <a:rPr lang="ru-RU" sz="4800" b="1" cap="all" spc="-150" dirty="0" err="1">
                    <a:solidFill>
                      <a:srgbClr val="FF0000"/>
                    </a:solidFill>
                    <a:latin typeface="Overpass Bold" pitchFamily="2" charset="-52"/>
                  </a:rPr>
                  <a:t>киокусинкай</a:t>
                </a:r>
                <a:endParaRPr lang="ru-RU" sz="48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манеж крытый легкоатлетический МАУ «</a:t>
                </a:r>
                <a:r>
                  <a:rPr lang="ru-RU" sz="3200" b="1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Спортцентр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»,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область,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Нововоронеж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Строителей, д.1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18-19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09.00-15.00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Шабанов Юрий Владимирович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8-924-200-98-98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2" name="Рисунок 21" descr="Изображение выглядит как рисунок, дизайн, искусство&#10;&#10;AI-generated content may be incorrect.">
            <a:extLst>
              <a:ext uri="{FF2B5EF4-FFF2-40B4-BE49-F238E27FC236}">
                <a16:creationId xmlns:a16="http://schemas.microsoft.com/office/drawing/2014/main" id="{A01524DA-4C2F-2293-B6D9-7E68064D9D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5218" y="6598879"/>
            <a:ext cx="3391314" cy="2971243"/>
          </a:xfrm>
          <a:prstGeom prst="rect">
            <a:avLst/>
          </a:prstGeom>
        </p:spPr>
      </p:pic>
      <p:pic>
        <p:nvPicPr>
          <p:cNvPr id="24" name="Рисунок 23" descr="Изображение выглядит как символ, линия, дизайн&#10;&#10;AI-generated content may be incorrect.">
            <a:extLst>
              <a:ext uri="{FF2B5EF4-FFF2-40B4-BE49-F238E27FC236}">
                <a16:creationId xmlns:a16="http://schemas.microsoft.com/office/drawing/2014/main" id="{0526E645-A7AF-E902-0320-2173BB03A4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0724">
            <a:off x="6004750" y="8352105"/>
            <a:ext cx="2241487" cy="2241487"/>
          </a:xfrm>
          <a:prstGeom prst="rect">
            <a:avLst/>
          </a:prstGeom>
        </p:spPr>
      </p:pic>
      <p:pic>
        <p:nvPicPr>
          <p:cNvPr id="31" name="Рисунок 30" descr="Изображение выглядит как графическая вставка, мультфильм, искусство&#10;&#10;AI-generated content may be incorrect.">
            <a:extLst>
              <a:ext uri="{FF2B5EF4-FFF2-40B4-BE49-F238E27FC236}">
                <a16:creationId xmlns:a16="http://schemas.microsoft.com/office/drawing/2014/main" id="{7E0CFCD1-A493-A1C1-D7FA-3CDC8A2270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45" y="14741857"/>
            <a:ext cx="1962236" cy="231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8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Первенство России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спортивной акробатике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(юниоры, юниорки 13-19 лет)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спорткомплекс МБУ СШОР № 2 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9 января, д. 134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.00-17.00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Кудрявцева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Валерия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Борисовна,      </a:t>
                </a:r>
                <a:endParaRPr lang="ru-RU" sz="3600" b="1" dirty="0" smtClean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8-980-348-75-59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эстетической гимнастике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«Мелодия весны»</a:t>
                </a:r>
                <a:endParaRPr lang="ru-RU" sz="44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с борцовским залом, 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проспект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Патриотов, д. 45м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18-19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08.00-14.00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Щербинина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Любовь Ивановна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8-910-243-54-73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96" y="13554578"/>
            <a:ext cx="3126695" cy="312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1"/>
            <a:ext cx="16160863" cy="9073528"/>
            <a:chOff x="1016796" y="2394857"/>
            <a:chExt cx="14672092" cy="4854714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672092" cy="4854714"/>
              <a:chOff x="1016796" y="2394857"/>
              <a:chExt cx="14672092" cy="4854714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235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8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конному спорту </a:t>
                </a:r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«Кубок Победы» (выездка) </a:t>
                </a:r>
                <a:endParaRPr lang="ru-RU" sz="48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362736" y="4361676"/>
                <a:ext cx="13326150" cy="1235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Конно-спортивный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клуб «</a:t>
                </a:r>
                <a:r>
                  <a:rPr lang="ru-RU" sz="3600" b="1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Яменская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Усадьба», 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область, </a:t>
                </a:r>
                <a:r>
                  <a:rPr lang="ru-RU" sz="3600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Рамонский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район,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Семилукский лесхоз, </a:t>
                </a:r>
                <a:r>
                  <a:rPr lang="ru-RU" sz="3600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Подгоренское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лесничество,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урочище 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«</a:t>
                </a:r>
                <a:r>
                  <a:rPr lang="ru-RU" sz="36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Подгоренская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дача», квартал 81, выдел3,4,6, часть выдела 1,5,7,8,9,10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362737" y="5753387"/>
                <a:ext cx="13326150" cy="34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11.00-16.00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362738" y="6607345"/>
                <a:ext cx="13326150" cy="642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Бессонова Олеся Сергеевна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8-906-680-30-40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5" y="4572243"/>
              <a:ext cx="995024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922283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5" y="6685262"/>
              <a:ext cx="922283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13772" y="11866364"/>
            <a:ext cx="3767030" cy="375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00467" y="2362782"/>
            <a:ext cx="14391933" cy="6100189"/>
            <a:chOff x="1000467" y="2394857"/>
            <a:chExt cx="14391933" cy="5388365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388365"/>
              <a:chOff x="1016796" y="2394857"/>
              <a:chExt cx="14375604" cy="538836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36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фехтованию</a:t>
                </a:r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, посвященные памяти ЗТ РСФСР В. П. </a:t>
                </a:r>
                <a:r>
                  <a:rPr lang="ru-RU" sz="3600" b="1" cap="all" spc="-150" dirty="0" err="1">
                    <a:solidFill>
                      <a:srgbClr val="0069B4"/>
                    </a:solidFill>
                    <a:latin typeface="Overpass Bold" pitchFamily="2" charset="-52"/>
                  </a:rPr>
                  <a:t>Должикова</a:t>
                </a:r>
                <a:endParaRPr lang="ru-RU" sz="36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физкультурно-оздоровительный комплекс с универсальным спортивным залом,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Воронеж, 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Димитрова, 2в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846948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18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10.00-19.00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582893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Должикова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Юлия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Владимировна,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8-920-402-35-08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467" y="5925669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6890001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рыболовному спорту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(ловля спиннингом с берега)</a:t>
                </a:r>
                <a:endParaRPr lang="ru-RU" sz="44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акватория Воронежского водохранилища,</a:t>
                </a:r>
              </a:p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район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Чернавского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моста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07.00-14.00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Ярцев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Александр Николаевич, 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8-950-778-45-99</a:t>
                </a: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036844" y="6782641"/>
            <a:ext cx="2862209" cy="286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56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Первенство Воронежской области по </a:t>
                </a:r>
                <a:r>
                  <a:rPr lang="ru-RU" sz="48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кендо</a:t>
                </a:r>
                <a:endParaRPr lang="ru-RU" sz="48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«Победа», Воронежская область, 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с. Репьевка,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Воронежская, д. 46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Мукашева Софья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Васильевна, 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8-919-240-48-72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Воронежской области по </a:t>
                </a:r>
                <a:r>
                  <a:rPr lang="ru-RU" sz="48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кендо</a:t>
                </a:r>
                <a:endParaRPr lang="ru-RU" sz="48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«Победа», Воронежская область, 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с. Репьевка,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Воронежская, д. 46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Мукашева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Софья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Васильевна, 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8-919-240-48-72</a:t>
                </a: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53160" y="7024441"/>
            <a:ext cx="2645893" cy="26519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226" y="13896277"/>
            <a:ext cx="2645893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3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России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гандболу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среди женских команд 1 лиги сезона 2024-2025г.</a:t>
                </a:r>
                <a:endParaRPr lang="ru-RU" sz="44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с борцовским залом, </a:t>
                </a:r>
              </a:p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проспект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Патриотов, 45м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10.00-12.00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Грицких Игорь Анатольевич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8-903-653-19-89</a:t>
                </a: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185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России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гандболу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среди женских команд 1 лиги сезона 2024-2025г</a:t>
                </a:r>
                <a:r>
                  <a:rPr lang="ru-RU" sz="48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.</a:t>
                </a:r>
                <a:endParaRPr lang="ru-RU" sz="4800" b="1" cap="all" spc="-150" dirty="0">
                  <a:solidFill>
                    <a:srgbClr val="FF0000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с борцовским залом, 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проспект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Патриотов, 45м 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19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12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Грицких Игорь Анатольевич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8-903-653-19-89</a:t>
                </a: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11224" y="7389028"/>
            <a:ext cx="1871634" cy="187773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226" y="14811865"/>
            <a:ext cx="1871634" cy="1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0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1701352"/>
            <a:ext cx="14375604" cy="5834144"/>
            <a:chOff x="1016796" y="1733427"/>
            <a:chExt cx="14375604" cy="5834144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1733427"/>
              <a:ext cx="14375604" cy="5834144"/>
              <a:chOff x="1016796" y="1733427"/>
              <a:chExt cx="14375604" cy="5834144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1733427"/>
                <a:ext cx="1270362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cap="all" spc="-150" dirty="0">
                    <a:solidFill>
                      <a:srgbClr val="D6000D"/>
                    </a:solidFill>
                    <a:latin typeface="Overpass Bold" pitchFamily="2" charset="-52"/>
                  </a:rPr>
                  <a:t>Название мероприятия </a:t>
                </a:r>
                <a:r>
                  <a:rPr lang="ru-RU" sz="4800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название мероприятия название мероприятия название мероприятия</a:t>
                </a:r>
                <a:endParaRPr lang="ru-RU" sz="4800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Название спортивного заведения,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/>
                </a:r>
                <a:b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месяц, 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36724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Фамилия Имя Отчество,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404218"/>
            <a:ext cx="15898586" cy="5546842"/>
            <a:chOff x="1000467" y="11404218"/>
            <a:chExt cx="15898586" cy="5546842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404218"/>
              <a:ext cx="15860485" cy="5546842"/>
              <a:chOff x="314667" y="2205789"/>
              <a:chExt cx="15860485" cy="5546842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205789"/>
                <a:ext cx="1586048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800" cap="all" spc="-150" dirty="0">
                    <a:solidFill>
                      <a:srgbClr val="D6000D"/>
                    </a:solidFill>
                    <a:latin typeface="Overpass Bold" pitchFamily="2" charset="-52"/>
                  </a:rPr>
                  <a:t>Название мероприятия </a:t>
                </a:r>
                <a:r>
                  <a:rPr lang="ru-RU" sz="4800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название мероприятия название мероприятия название мероприятия</a:t>
                </a:r>
                <a:endParaRPr lang="ru-RU" sz="4800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514113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Название спортивного заведения,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/>
                </a:r>
                <a:b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адрес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месяц, 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Фамилия Имя Отчество,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XX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7" name="Рисунок 6" descr="Изображение выглядит как черный, темнота&#10;&#10;AI-generated content may be incorrect.">
            <a:extLst>
              <a:ext uri="{FF2B5EF4-FFF2-40B4-BE49-F238E27FC236}">
                <a16:creationId xmlns:a16="http://schemas.microsoft.com/office/drawing/2014/main" id="{B18EC621-AEB6-F8C7-C1FE-334D8BDBDB0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9288">
            <a:off x="14393134" y="5997555"/>
            <a:ext cx="2519783" cy="2519783"/>
          </a:xfrm>
          <a:prstGeom prst="rect">
            <a:avLst/>
          </a:prstGeom>
        </p:spPr>
      </p:pic>
      <p:pic>
        <p:nvPicPr>
          <p:cNvPr id="22" name="Рисунок 21" descr="Изображение выглядит как графическая вставка, Графика, мультфильм, искусство&#10;&#10;AI-generated content may be incorrect.">
            <a:extLst>
              <a:ext uri="{FF2B5EF4-FFF2-40B4-BE49-F238E27FC236}">
                <a16:creationId xmlns:a16="http://schemas.microsoft.com/office/drawing/2014/main" id="{D20B1B6A-A94F-EF17-59E0-20147BC52A7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9794">
            <a:off x="1245760" y="9031167"/>
            <a:ext cx="2210718" cy="2210718"/>
          </a:xfrm>
          <a:prstGeom prst="rect">
            <a:avLst/>
          </a:prstGeom>
        </p:spPr>
      </p:pic>
      <p:pic>
        <p:nvPicPr>
          <p:cNvPr id="30" name="Рисунок 29" descr="Изображение выглядит как Графика, снимок экрана, линия, Цвет электрик&#10;&#10;AI-generated content may be incorrect.">
            <a:extLst>
              <a:ext uri="{FF2B5EF4-FFF2-40B4-BE49-F238E27FC236}">
                <a16:creationId xmlns:a16="http://schemas.microsoft.com/office/drawing/2014/main" id="{A738EBEB-38E0-D7F1-BB0C-E47EC8B17D8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217" y="8174429"/>
            <a:ext cx="871076" cy="871076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черный, темнота&#10;&#10;AI-generated content may be incorrect.">
            <a:extLst>
              <a:ext uri="{FF2B5EF4-FFF2-40B4-BE49-F238E27FC236}">
                <a16:creationId xmlns:a16="http://schemas.microsoft.com/office/drawing/2014/main" id="{4E081C8F-9C7D-3EF6-6902-280140C2E5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545" y="9188194"/>
            <a:ext cx="1513543" cy="1513543"/>
          </a:xfrm>
          <a:prstGeom prst="rect">
            <a:avLst/>
          </a:prstGeom>
        </p:spPr>
      </p:pic>
      <p:pic>
        <p:nvPicPr>
          <p:cNvPr id="35" name="Рисунок 34" descr="Изображение выглядит как круг, Графика, искусство&#10;&#10;AI-generated content may be incorrect.">
            <a:extLst>
              <a:ext uri="{FF2B5EF4-FFF2-40B4-BE49-F238E27FC236}">
                <a16:creationId xmlns:a16="http://schemas.microsoft.com/office/drawing/2014/main" id="{CC72CBD3-C342-5680-02F5-095B0EC463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3600" y="8071189"/>
            <a:ext cx="1478606" cy="1478606"/>
          </a:xfrm>
          <a:prstGeom prst="rect">
            <a:avLst/>
          </a:prstGeom>
        </p:spPr>
      </p:pic>
      <p:pic>
        <p:nvPicPr>
          <p:cNvPr id="37" name="Рисунок 36" descr="Изображение выглядит как Графика, символ, графический дизайн, круг&#10;&#10;AI-generated content may be incorrect.">
            <a:extLst>
              <a:ext uri="{FF2B5EF4-FFF2-40B4-BE49-F238E27FC236}">
                <a16:creationId xmlns:a16="http://schemas.microsoft.com/office/drawing/2014/main" id="{857074AD-14EF-F32F-1888-35CF54DDEC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231" y="8165343"/>
            <a:ext cx="1602064" cy="1602064"/>
          </a:xfrm>
          <a:prstGeom prst="rect">
            <a:avLst/>
          </a:prstGeom>
        </p:spPr>
      </p:pic>
      <p:pic>
        <p:nvPicPr>
          <p:cNvPr id="39" name="Рисунок 38" descr="Изображение выглядит как Графика, графический дизайн, Шрифт, графическая вставка&#10;&#10;AI-generated content may be incorrect.">
            <a:extLst>
              <a:ext uri="{FF2B5EF4-FFF2-40B4-BE49-F238E27FC236}">
                <a16:creationId xmlns:a16="http://schemas.microsoft.com/office/drawing/2014/main" id="{649B506D-54CB-DC68-C707-4E1EAAED54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6237">
            <a:off x="13450636" y="8777723"/>
            <a:ext cx="2195611" cy="2195611"/>
          </a:xfrm>
          <a:prstGeom prst="rect">
            <a:avLst/>
          </a:prstGeom>
        </p:spPr>
      </p:pic>
      <p:pic>
        <p:nvPicPr>
          <p:cNvPr id="41" name="Рисунок 40" descr="Изображение выглядит как Графика, красный, графическая вставка, графический дизайн&#10;&#10;AI-generated content may be incorrect.">
            <a:extLst>
              <a:ext uri="{FF2B5EF4-FFF2-40B4-BE49-F238E27FC236}">
                <a16:creationId xmlns:a16="http://schemas.microsoft.com/office/drawing/2014/main" id="{77C47AEB-887D-D2C1-560E-69088631D8B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852" y="9172307"/>
            <a:ext cx="1513543" cy="1513543"/>
          </a:xfrm>
          <a:prstGeom prst="rect">
            <a:avLst/>
          </a:prstGeom>
        </p:spPr>
      </p:pic>
      <p:pic>
        <p:nvPicPr>
          <p:cNvPr id="43" name="Рисунок 42" descr="Изображение выглядит как снимок экрана, Графика, графическая вставка, графический дизайн&#10;&#10;AI-generated content may be incorrect.">
            <a:extLst>
              <a:ext uri="{FF2B5EF4-FFF2-40B4-BE49-F238E27FC236}">
                <a16:creationId xmlns:a16="http://schemas.microsoft.com/office/drawing/2014/main" id="{A96A4AA0-C19B-FD79-4DCA-ECFA0526F82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2809">
            <a:off x="10086546" y="6611108"/>
            <a:ext cx="1249156" cy="1249156"/>
          </a:xfrm>
          <a:prstGeom prst="rect">
            <a:avLst/>
          </a:prstGeom>
        </p:spPr>
      </p:pic>
      <p:pic>
        <p:nvPicPr>
          <p:cNvPr id="47" name="Рисунок 46" descr="Изображение выглядит как мяч, баскетбол&#10;&#10;AI-generated content may be incorrect.">
            <a:extLst>
              <a:ext uri="{FF2B5EF4-FFF2-40B4-BE49-F238E27FC236}">
                <a16:creationId xmlns:a16="http://schemas.microsoft.com/office/drawing/2014/main" id="{23634A34-71B7-D053-A29A-172B8FB66D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85" y="15215993"/>
            <a:ext cx="1875965" cy="187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98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503</Words>
  <Application>Microsoft Office PowerPoint</Application>
  <PresentationFormat>Произвольный</PresentationFormat>
  <Paragraphs>76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Overpass Bold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Шишлов Александр Сергеевич</cp:lastModifiedBy>
  <cp:revision>8</cp:revision>
  <dcterms:created xsi:type="dcterms:W3CDTF">2025-03-10T11:19:43Z</dcterms:created>
  <dcterms:modified xsi:type="dcterms:W3CDTF">2025-04-30T09:52:05Z</dcterms:modified>
</cp:coreProperties>
</file>