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sldIdLst>
    <p:sldId id="257" r:id="rId2"/>
    <p:sldId id="275" r:id="rId3"/>
    <p:sldId id="274" r:id="rId4"/>
    <p:sldId id="273" r:id="rId5"/>
    <p:sldId id="272" r:id="rId6"/>
    <p:sldId id="271" r:id="rId7"/>
    <p:sldId id="276" r:id="rId8"/>
    <p:sldId id="277" r:id="rId9"/>
  </p:sldIdLst>
  <p:sldSz cx="18000663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D"/>
    <a:srgbClr val="0069B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945943"/>
            <a:ext cx="15300564" cy="6266897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9454516"/>
            <a:ext cx="13500497" cy="4345992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1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1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958369"/>
            <a:ext cx="3881393" cy="1525473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958369"/>
            <a:ext cx="11419171" cy="1525473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7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7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4487671"/>
            <a:ext cx="15525572" cy="7487774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2046282"/>
            <a:ext cx="15525572" cy="3937644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>
                    <a:tint val="82000"/>
                  </a:schemeClr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82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82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13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4791843"/>
            <a:ext cx="7650282" cy="1142125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4791843"/>
            <a:ext cx="7650282" cy="1142125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2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58373"/>
            <a:ext cx="15525572" cy="347929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4412664"/>
            <a:ext cx="7615123" cy="2162578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6575242"/>
            <a:ext cx="7615123" cy="967119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4412664"/>
            <a:ext cx="7652626" cy="2162578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6575242"/>
            <a:ext cx="7652626" cy="967119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74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85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11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200044"/>
            <a:ext cx="5805682" cy="420015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2591766"/>
            <a:ext cx="9112836" cy="12792138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5400199"/>
            <a:ext cx="5805682" cy="10004536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61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200044"/>
            <a:ext cx="5805682" cy="420015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2591766"/>
            <a:ext cx="9112836" cy="12792138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5400199"/>
            <a:ext cx="5805682" cy="10004536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24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958373"/>
            <a:ext cx="15525572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4791843"/>
            <a:ext cx="15525572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6683952"/>
            <a:ext cx="4050149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8BD847-8CCC-4F5A-8B7C-F091EEBD607B}" type="datetimeFigureOut">
              <a:rPr lang="ru-RU" smtClean="0"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6683952"/>
            <a:ext cx="607522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6683952"/>
            <a:ext cx="4050149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2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2"/>
            <a:ext cx="14375604" cy="5270688"/>
            <a:chOff x="1016796" y="2394857"/>
            <a:chExt cx="14375604" cy="527068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270688"/>
              <a:chOff x="1016796" y="2394857"/>
              <a:chExt cx="14375604" cy="527068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Чемпионат России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гандболу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 среди женских команд 1 лиги сезона </a:t>
                </a:r>
                <a:r>
                  <a:rPr lang="ru-RU" sz="4400" b="1" cap="all" spc="-150" dirty="0" smtClean="0">
                    <a:solidFill>
                      <a:srgbClr val="0069B4"/>
                    </a:solidFill>
                    <a:latin typeface="Overpass Bold" pitchFamily="2" charset="-52"/>
                  </a:rPr>
                  <a:t>2024-2025 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г. (7 тур)</a:t>
                </a:r>
                <a:endParaRPr lang="ru-RU" sz="44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спортивный центр «Гран-При»,</a:t>
                </a:r>
              </a:p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Воронеж, 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Ворошилова,1 А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28 апреля,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15.30-17.30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46521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Грицких Игорь Анатольевич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8-903-653-19-89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1000467" y="11624741"/>
            <a:ext cx="15898586" cy="5326319"/>
            <a:chOff x="1000467" y="11624741"/>
            <a:chExt cx="15898586" cy="5326319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624741"/>
              <a:ext cx="15860485" cy="5326319"/>
              <a:chOff x="314667" y="2426312"/>
              <a:chExt cx="15860485" cy="53263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426312"/>
                <a:ext cx="15860485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Финал первенства России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волейболу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 среди команд девушек до 15 лет</a:t>
                </a:r>
                <a:endParaRPr lang="ru-RU" sz="40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2066250" y="4697848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спортивный комплекс</a:t>
                </a:r>
              </a:p>
              <a:p>
                <a:pPr algn="r"/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«Согдиана-Скиф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», г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Воронеж, ул.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Цимлянская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3а,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04-13 мая,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09.00-19.00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Кошелев Сергей Владимирович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8-910-347-14-20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226" y="14289283"/>
            <a:ext cx="2145978" cy="214597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27419" y="7246123"/>
            <a:ext cx="1871634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8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2"/>
            <a:ext cx="14375604" cy="5270688"/>
            <a:chOff x="1016796" y="2394857"/>
            <a:chExt cx="14375604" cy="527068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270688"/>
              <a:chOff x="1016796" y="2394857"/>
              <a:chExt cx="14375604" cy="527068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Первенство Воронежской области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баскетболу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 среди юниоров до 17 лет </a:t>
                </a:r>
                <a:r>
                  <a:rPr lang="ru-RU" sz="4400" b="1" cap="all" spc="-150" dirty="0" smtClean="0">
                    <a:solidFill>
                      <a:srgbClr val="0069B4"/>
                    </a:solidFill>
                    <a:latin typeface="Overpass Bold" pitchFamily="2" charset="-52"/>
                  </a:rPr>
                  <a:t>(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2009 г.р. и младше)</a:t>
                </a:r>
                <a:r>
                  <a:rPr lang="ru-RU" sz="4400" b="1" cap="all" spc="-150" dirty="0" smtClean="0">
                    <a:solidFill>
                      <a:srgbClr val="D6000D"/>
                    </a:solidFill>
                    <a:latin typeface="Overpass Bold" pitchFamily="2" charset="-52"/>
                  </a:rPr>
                  <a:t> </a:t>
                </a:r>
                <a:endParaRPr lang="ru-RU" sz="44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СК «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Борисоглебский» универсальный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игровой зал</a:t>
                </a:r>
              </a:p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Воронежская </a:t>
                </a:r>
                <a:r>
                  <a:rPr lang="ru-RU" sz="32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область, г</a:t>
                </a:r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Борисоглебск, ул. </a:t>
                </a:r>
                <a:r>
                  <a:rPr lang="ru-RU" sz="3200" b="1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Бланская</a:t>
                </a:r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д.77</a:t>
                </a:r>
                <a:endParaRPr lang="ru-RU" sz="3200" b="1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28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-30 апреля,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10.00-17.00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46521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Быковский Алексей Владимирович,</a:t>
                </a:r>
                <a:endParaRPr lang="ru-RU" sz="3600" b="1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8-919-231-04-03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918822" y="10272071"/>
            <a:ext cx="15920358" cy="5722178"/>
            <a:chOff x="978695" y="11228882"/>
            <a:chExt cx="15920358" cy="5722178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978695" y="11228882"/>
              <a:ext cx="15860485" cy="5722178"/>
              <a:chOff x="292895" y="2030453"/>
              <a:chExt cx="15860485" cy="5722178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292895" y="2030453"/>
                <a:ext cx="15860485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Финальные соревнования по </a:t>
                </a:r>
                <a:r>
                  <a:rPr lang="ru-RU" sz="40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спортивной борьбе (вольная борьба) </a:t>
                </a:r>
                <a:r>
                  <a:rPr lang="ru-RU" sz="4000" b="1" cap="all" spc="-150" dirty="0" smtClean="0">
                    <a:solidFill>
                      <a:srgbClr val="0069B4"/>
                    </a:solidFill>
                    <a:latin typeface="Overpass Bold" pitchFamily="2" charset="-52"/>
                  </a:rPr>
                  <a:t>ХХ</a:t>
                </a:r>
                <a:r>
                  <a:rPr lang="en-US" sz="4000" b="1" cap="all" spc="-150" dirty="0" smtClean="0">
                    <a:solidFill>
                      <a:srgbClr val="0069B4"/>
                    </a:solidFill>
                    <a:latin typeface="Overpass Bold" pitchFamily="2" charset="-52"/>
                  </a:rPr>
                  <a:t>III</a:t>
                </a:r>
                <a:r>
                  <a:rPr lang="ru-RU" sz="4000" b="1" cap="all" spc="-150" dirty="0" smtClean="0">
                    <a:solidFill>
                      <a:srgbClr val="0069B4"/>
                    </a:solidFill>
                    <a:latin typeface="Overpass Bold" pitchFamily="2" charset="-52"/>
                  </a:rPr>
                  <a:t> </a:t>
                </a:r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Спартакиады учащихся Воронежской области 2025 года среди юношей и </a:t>
                </a:r>
                <a:r>
                  <a:rPr lang="ru-RU" sz="4000" b="1" cap="all" spc="-150" dirty="0" smtClean="0">
                    <a:solidFill>
                      <a:srgbClr val="0069B4"/>
                    </a:solidFill>
                    <a:latin typeface="Overpass Bold" pitchFamily="2" charset="-52"/>
                  </a:rPr>
                  <a:t>девушек (2008-2009 </a:t>
                </a:r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г.р.)</a:t>
                </a:r>
                <a:endParaRPr lang="ru-RU" sz="40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2066250" y="4697848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спортивный комплекс с борцовским залом,</a:t>
                </a:r>
              </a:p>
              <a:p>
                <a:pPr algn="r"/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проспект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Патриотов, 45 М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30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апреля,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08.00-16.30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Холодков Геннадий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Викторович,</a:t>
                </a:r>
                <a:endParaRPr lang="ru-RU" sz="3600" b="1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8-915-541-35-87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8596" y="6354477"/>
            <a:ext cx="2310584" cy="23105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6796" y="13612136"/>
            <a:ext cx="3233246" cy="28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0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71226" y="2163807"/>
            <a:ext cx="14321174" cy="5469663"/>
            <a:chOff x="1071226" y="2195882"/>
            <a:chExt cx="14321174" cy="5469663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71226" y="2195882"/>
              <a:ext cx="14321174" cy="5469663"/>
              <a:chOff x="1071226" y="2195882"/>
              <a:chExt cx="14321174" cy="5469663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71226" y="2195882"/>
                <a:ext cx="1341766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Воронежские областные соревнования по </a:t>
                </a:r>
                <a:r>
                  <a:rPr lang="ru-RU" sz="36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плаванию</a:t>
                </a:r>
                <a:r>
                  <a:rPr lang="ru-RU" sz="36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, посвященные 80-й годовщине Победы Советского Союза над фашистской Германией в ВОВ</a:t>
                </a:r>
                <a:r>
                  <a:rPr lang="ru-RU" sz="3600" b="1" cap="all" spc="-150" dirty="0" smtClean="0">
                    <a:solidFill>
                      <a:srgbClr val="D6000D"/>
                    </a:solidFill>
                    <a:latin typeface="Overpass Bold" pitchFamily="2" charset="-52"/>
                  </a:rPr>
                  <a:t> </a:t>
                </a:r>
                <a:endParaRPr lang="ru-RU" sz="36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бассейн спортивного </a:t>
                </a:r>
                <a:r>
                  <a:rPr lang="ru-RU" sz="32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комплекса, </a:t>
                </a:r>
                <a:endParaRPr lang="ru-RU" sz="3200" b="1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Воронежская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область, </a:t>
                </a:r>
                <a:r>
                  <a:rPr lang="ru-RU" sz="3200" dirty="0" err="1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р.п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Рамонь, 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50 лет Октября, 7 в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30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апреля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11.00-17.00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46521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Ким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Максим 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Александрович,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8-909-821-08-87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962366" y="10229301"/>
            <a:ext cx="15898586" cy="5326319"/>
            <a:chOff x="1000467" y="11624741"/>
            <a:chExt cx="15898586" cy="5326319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624741"/>
              <a:ext cx="15860485" cy="5326319"/>
              <a:chOff x="314667" y="2426312"/>
              <a:chExt cx="15860485" cy="53263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426312"/>
                <a:ext cx="15860485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Межрегиональные соревнования по </a:t>
                </a:r>
                <a:r>
                  <a:rPr lang="ru-RU" sz="36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мотоциклетному спорту</a:t>
                </a:r>
              </a:p>
              <a:p>
                <a:pPr algn="r"/>
                <a:r>
                  <a:rPr lang="ru-RU" sz="36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(гонки с водными препятствиями, гонки с водными препятствиями-кольцевые-</a:t>
                </a:r>
                <a:r>
                  <a:rPr lang="ru-RU" sz="3600" b="1" cap="all" spc="-150" dirty="0" err="1">
                    <a:solidFill>
                      <a:srgbClr val="0069B4"/>
                    </a:solidFill>
                    <a:latin typeface="Overpass Bold" pitchFamily="2" charset="-52"/>
                  </a:rPr>
                  <a:t>квадроциклы</a:t>
                </a:r>
                <a:r>
                  <a:rPr lang="ru-RU" sz="36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)</a:t>
                </a:r>
                <a:endParaRPr lang="ru-RU" sz="3600" b="1" cap="all" spc="-150" dirty="0">
                  <a:solidFill>
                    <a:srgbClr val="0069B4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458166" y="4801485"/>
                <a:ext cx="1546808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территория, специально подготовленная к проведению соревнований,</a:t>
                </a:r>
              </a:p>
              <a:p>
                <a:pPr algn="r"/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9 января, 259 м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01-02 мая,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09.00-18.00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Давыдов Александр Николаевич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8-919-918-79-65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6555" y="5582718"/>
            <a:ext cx="2574397" cy="25702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66" y="13822210"/>
            <a:ext cx="2622491" cy="262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40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2"/>
            <a:ext cx="14375604" cy="5270688"/>
            <a:chOff x="1016796" y="2394857"/>
            <a:chExt cx="14375604" cy="527068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270688"/>
              <a:chOff x="1016796" y="2394857"/>
              <a:chExt cx="14375604" cy="527068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Кубок России (1 этап)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парусному спорту 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(класс – Микро)</a:t>
                </a:r>
                <a:r>
                  <a:rPr lang="ru-RU" sz="4400" b="1" cap="all" spc="-150" dirty="0" smtClean="0">
                    <a:solidFill>
                      <a:srgbClr val="D6000D"/>
                    </a:solidFill>
                    <a:latin typeface="Overpass Bold" pitchFamily="2" charset="-52"/>
                  </a:rPr>
                  <a:t> </a:t>
                </a:r>
                <a:endParaRPr lang="ru-RU" sz="44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водная база ГБУ ДО </a:t>
                </a:r>
                <a:r>
                  <a:rPr lang="ru-RU" sz="32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 «СШОР </a:t>
                </a:r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водных видов спорта»,</a:t>
                </a:r>
              </a:p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Арзамасская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2а,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30 апреля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-05 мая,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10.00-15.00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46521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Щеглов Денис Андреевич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8-908-137-75-64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940594" y="10693255"/>
            <a:ext cx="15898586" cy="5326319"/>
            <a:chOff x="1000467" y="11624741"/>
            <a:chExt cx="15898586" cy="5326319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624741"/>
              <a:ext cx="15860485" cy="5326319"/>
              <a:chOff x="314667" y="2426312"/>
              <a:chExt cx="15860485" cy="53263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426312"/>
                <a:ext cx="15860485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Чемпионат Воронежской области по </a:t>
                </a:r>
                <a:r>
                  <a:rPr lang="ru-RU" sz="40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гребле на байдарках и каноэ</a:t>
                </a:r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 (гребля на лодках «Дракон» Д-10</a:t>
                </a:r>
                <a:r>
                  <a:rPr lang="ru-RU" sz="4000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)</a:t>
                </a:r>
                <a:endParaRPr lang="ru-RU" sz="4000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2066250" y="4697848"/>
                <a:ext cx="133261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гребная база «Буревестник</a:t>
                </a:r>
                <a:r>
                  <a:rPr lang="ru-RU" sz="32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», г</a:t>
                </a:r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Воронеж, </a:t>
                </a:r>
                <a:r>
                  <a:rPr lang="ru-RU" sz="32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ул</a:t>
                </a:r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Димитрова, 2в</a:t>
                </a:r>
                <a:endParaRPr lang="ru-RU" sz="3200" b="1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03 мая,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.00-12.00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Баранов Сергей Петрович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8-952-956-29-24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399" y="5829247"/>
            <a:ext cx="3162781" cy="31627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66" y="14202873"/>
            <a:ext cx="2578948" cy="257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1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2"/>
            <a:ext cx="14375604" cy="5692808"/>
            <a:chOff x="1016796" y="2394857"/>
            <a:chExt cx="14375604" cy="569280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692808"/>
              <a:chOff x="1016796" y="2394857"/>
              <a:chExt cx="14375604" cy="569280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Воронежские областные соревнования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армрестлингу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                                  «Битва за Воронеж»</a:t>
                </a:r>
                <a:endParaRPr lang="ru-RU" sz="44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физкультурно-оздоровительный комплекс с универсальным спортивным залом,</a:t>
                </a:r>
              </a:p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Димитрова, 2в, корп. 1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6074733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03 мая, 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10.00-16.00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88733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Засядько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Сергей 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Викторович, 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8-920-431-76-10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61534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7195118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1000467" y="11624741"/>
            <a:ext cx="15898586" cy="5326319"/>
            <a:chOff x="1000467" y="11624741"/>
            <a:chExt cx="15898586" cy="5326319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624741"/>
              <a:ext cx="15860485" cy="5326319"/>
              <a:chOff x="314667" y="2426312"/>
              <a:chExt cx="15860485" cy="53263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426312"/>
                <a:ext cx="15860485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Областные соревнования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спортивной борьбе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 (панкратион)</a:t>
                </a:r>
                <a:endParaRPr lang="ru-RU" sz="44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2066250" y="4697848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физкультурно-оздоровительный комплекс «Салют»,</a:t>
                </a:r>
              </a:p>
              <a:p>
                <a:pPr algn="r"/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Воронежская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область, 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Ямное,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Советская, д. 2а/1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03 мая,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11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.00-19.00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Нелюбов Иван Николаевич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8-950-757-68-12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3966" y="14072039"/>
            <a:ext cx="1991120" cy="234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2"/>
            <a:ext cx="14375604" cy="5270688"/>
            <a:chOff x="1016796" y="2394857"/>
            <a:chExt cx="14375604" cy="527068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270688"/>
              <a:chOff x="1016796" y="2394857"/>
              <a:chExt cx="14375604" cy="527068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Воронежские областные соревнования по </a:t>
                </a:r>
                <a:r>
                  <a:rPr lang="ru-RU" sz="40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художественной гимнастике </a:t>
                </a:r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«Новая волна»</a:t>
                </a:r>
                <a:endParaRPr lang="ru-RU" sz="40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спортивный комплекс,</a:t>
                </a:r>
              </a:p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Киселева, д. 2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03-04 мая,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10.00-12.00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46521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Игнатущенко Юлия Борисовна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8-980-547-47-99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1000467" y="11624741"/>
            <a:ext cx="15898586" cy="5326319"/>
            <a:chOff x="1000467" y="11624741"/>
            <a:chExt cx="15898586" cy="5326319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624741"/>
              <a:ext cx="15860485" cy="5326319"/>
              <a:chOff x="314667" y="2426312"/>
              <a:chExt cx="15860485" cy="53263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426312"/>
                <a:ext cx="15860485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Воронежские областные соревнования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художественной гимнастике 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«Весна и грация»</a:t>
                </a:r>
                <a:endParaRPr lang="ru-RU" sz="44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385427" y="4697848"/>
                <a:ext cx="1500697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спортивный комплекс,</a:t>
                </a:r>
              </a:p>
              <a:p>
                <a:pPr algn="r"/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Воронежская область, </a:t>
                </a:r>
                <a:r>
                  <a:rPr lang="ru-RU" sz="3200" dirty="0" err="1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Рамонский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район, р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п. Рамонь,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50 лет Октября, 7в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03-04 мая,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09.00-19.00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Брякина Алина Дмитриевна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8-920-444-88-28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26" y="8513830"/>
            <a:ext cx="2713039" cy="271303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9016" y="4920432"/>
            <a:ext cx="2713038" cy="271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6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2"/>
            <a:ext cx="14375604" cy="5270688"/>
            <a:chOff x="1016796" y="2394857"/>
            <a:chExt cx="14375604" cy="527068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270688"/>
              <a:chOff x="1016796" y="2394857"/>
              <a:chExt cx="14375604" cy="527068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Воронежские областные соревнования по </a:t>
                </a:r>
                <a:r>
                  <a:rPr lang="ru-RU" sz="4000" b="1" cap="all" spc="-150" dirty="0" err="1">
                    <a:solidFill>
                      <a:srgbClr val="FF0000"/>
                    </a:solidFill>
                    <a:latin typeface="Overpass Bold" pitchFamily="2" charset="-52"/>
                  </a:rPr>
                  <a:t>киокусинкай</a:t>
                </a:r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 «Кубок Победы»</a:t>
                </a:r>
                <a:endParaRPr lang="ru-RU" sz="40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спортивный комплекс с борцовским залом,</a:t>
                </a:r>
              </a:p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проспект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Патриотов, 45 М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03-04 мая,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09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.00-19.00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46521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Орехов Владислав Дмитриевич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8-951-859-70-37</a:t>
                </a: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1038568" y="11253032"/>
            <a:ext cx="15860485" cy="5698028"/>
            <a:chOff x="1038568" y="11253032"/>
            <a:chExt cx="15860485" cy="5698028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38568" y="11253032"/>
              <a:ext cx="15860485" cy="5698028"/>
              <a:chOff x="352768" y="2054603"/>
              <a:chExt cx="15860485" cy="5698028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52768" y="2054603"/>
                <a:ext cx="15860485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Финальные соревнования по </a:t>
                </a:r>
                <a:r>
                  <a:rPr lang="ru-RU" sz="40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лёгкой атлетике </a:t>
                </a:r>
                <a:r>
                  <a:rPr lang="ru-RU" sz="4000" b="1" cap="all" spc="-150" dirty="0" smtClean="0">
                    <a:solidFill>
                      <a:srgbClr val="0069B4"/>
                    </a:solidFill>
                    <a:latin typeface="Overpass Bold" pitchFamily="2" charset="-52"/>
                  </a:rPr>
                  <a:t>ХХ</a:t>
                </a:r>
                <a:r>
                  <a:rPr lang="en-US" sz="4000" b="1" cap="all" spc="-150" dirty="0" smtClean="0">
                    <a:solidFill>
                      <a:srgbClr val="0069B4"/>
                    </a:solidFill>
                    <a:latin typeface="Overpass Bold" pitchFamily="2" charset="-52"/>
                  </a:rPr>
                  <a:t>III</a:t>
                </a:r>
                <a:r>
                  <a:rPr lang="ru-RU" sz="4000" b="1" cap="all" spc="-150" dirty="0" smtClean="0">
                    <a:solidFill>
                      <a:srgbClr val="0069B4"/>
                    </a:solidFill>
                    <a:latin typeface="Overpass Bold" pitchFamily="2" charset="-52"/>
                  </a:rPr>
                  <a:t> </a:t>
                </a:r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Спартакиады учащихся Воронежской области 2025 года среди юношей и девушек (2008-2010 г.р.)</a:t>
                </a:r>
                <a:endParaRPr lang="ru-RU" sz="40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385427" y="4697848"/>
                <a:ext cx="1500697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стадион «Буран»</a:t>
                </a:r>
              </a:p>
              <a:p>
                <a:pPr algn="r"/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Циолковского,18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04-05 мая,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14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.00-17.00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Бабкин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Андрей Павлович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8-960-102-22-72</a:t>
                </a: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76098" y="6883981"/>
            <a:ext cx="1963082" cy="231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8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2"/>
            <a:ext cx="14375604" cy="5270688"/>
            <a:chOff x="1016796" y="2394857"/>
            <a:chExt cx="14375604" cy="527068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270688"/>
              <a:chOff x="1016796" y="2394857"/>
              <a:chExt cx="14375604" cy="527068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Первенство Воронежской области по </a:t>
                </a:r>
                <a:r>
                  <a:rPr lang="ru-RU" sz="40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спортивному ориентированию</a:t>
                </a:r>
              </a:p>
              <a:p>
                <a:r>
                  <a:rPr lang="ru-RU" sz="40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(кросс – классика)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место, специально подготовленное,</a:t>
                </a:r>
              </a:p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ул. Лагерная,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д.8 (лесной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массив),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04 мая,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11.00-14.00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46521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Харченко Екатерина Игоревна,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8-951-851-18-38</a:t>
                </a: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1000467" y="11624741"/>
            <a:ext cx="15898586" cy="5326319"/>
            <a:chOff x="1000467" y="11624741"/>
            <a:chExt cx="15898586" cy="5326319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624741"/>
              <a:ext cx="15860485" cy="5326319"/>
              <a:chOff x="314667" y="2426312"/>
              <a:chExt cx="15860485" cy="53263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426312"/>
                <a:ext cx="15860485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Чемпионат Воронежской области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спортивному ориентированию</a:t>
                </a:r>
              </a:p>
              <a:p>
                <a:pPr algn="r"/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(кросс – классика)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385427" y="4697848"/>
                <a:ext cx="1500697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место, специально подготовленное,</a:t>
                </a:r>
              </a:p>
              <a:p>
                <a:pPr algn="r"/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ул. Лагерная,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д.8 (лесной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массив),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04 мая,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11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.00-14.00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Харченко Екатерина Игоревна,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8-951-851-18-38</a:t>
                </a: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3806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Тема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643</Words>
  <Application>Microsoft Office PowerPoint</Application>
  <PresentationFormat>Произвольный</PresentationFormat>
  <Paragraphs>98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Overpass Bold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vadim</dc:creator>
  <cp:lastModifiedBy>Шишлов Александр Сергеевич</cp:lastModifiedBy>
  <cp:revision>13</cp:revision>
  <dcterms:created xsi:type="dcterms:W3CDTF">2025-03-10T11:19:43Z</dcterms:created>
  <dcterms:modified xsi:type="dcterms:W3CDTF">2025-05-26T08:49:05Z</dcterms:modified>
</cp:coreProperties>
</file>