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sldIdLst>
    <p:sldId id="257" r:id="rId2"/>
    <p:sldId id="275" r:id="rId3"/>
    <p:sldId id="274" r:id="rId4"/>
    <p:sldId id="273" r:id="rId5"/>
    <p:sldId id="272" r:id="rId6"/>
    <p:sldId id="271" r:id="rId7"/>
    <p:sldId id="276" r:id="rId8"/>
    <p:sldId id="277" r:id="rId9"/>
  </p:sldIdLst>
  <p:sldSz cx="18000663" cy="180006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0D"/>
    <a:srgbClr val="0069B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2945943"/>
            <a:ext cx="15300564" cy="6266897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9454516"/>
            <a:ext cx="13500497" cy="4345992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1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911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958369"/>
            <a:ext cx="3881393" cy="1525473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958369"/>
            <a:ext cx="11419171" cy="1525473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87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17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4487671"/>
            <a:ext cx="15525572" cy="7487774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2046282"/>
            <a:ext cx="15525572" cy="3937644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>
                    <a:tint val="82000"/>
                  </a:schemeClr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82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13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4791843"/>
            <a:ext cx="7650282" cy="114212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4791843"/>
            <a:ext cx="7650282" cy="1142125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2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58373"/>
            <a:ext cx="15525572" cy="347929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4412664"/>
            <a:ext cx="7615123" cy="216257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6575242"/>
            <a:ext cx="7615123" cy="96711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4412664"/>
            <a:ext cx="7652626" cy="216257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6575242"/>
            <a:ext cx="7652626" cy="967119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4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85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11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00044"/>
            <a:ext cx="5805682" cy="420015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591766"/>
            <a:ext cx="9112836" cy="12792138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5400199"/>
            <a:ext cx="5805682" cy="10004536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6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00044"/>
            <a:ext cx="5805682" cy="4200155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591766"/>
            <a:ext cx="9112836" cy="12792138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5400199"/>
            <a:ext cx="5805682" cy="10004536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49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958373"/>
            <a:ext cx="15525572" cy="34792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4791843"/>
            <a:ext cx="15525572" cy="11421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6683952"/>
            <a:ext cx="4050149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8BD847-8CCC-4F5A-8B7C-F091EEBD607B}" type="datetimeFigureOut">
              <a:rPr lang="ru-RU" smtClean="0"/>
              <a:t>26.05.2025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6683952"/>
            <a:ext cx="6075224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6683952"/>
            <a:ext cx="4050149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0304D1-DA9A-41D4-B946-4967BA19B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2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России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гандболу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среди женских команд 1 лиги сезона </a:t>
                </a:r>
                <a:r>
                  <a:rPr lang="ru-RU" sz="44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2024-2025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г. (7 тур)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центр «Гран-При»,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Воронеж, 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Ворошилова,1 А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28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15.30-17.30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Грицких Игорь Анатольевич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8-903-653-19-89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Финал первенства России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волейболу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среди команд девушек до 15 лет</a:t>
                </a:r>
                <a:endParaRPr lang="ru-RU" sz="40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«Согдиана-Скиф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», г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Воронеж, ул.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Цимлянская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3а,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04-13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09.00-19.00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Кошелев Сергей Владимирович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8-910-347-14-20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226" y="14289283"/>
            <a:ext cx="2145978" cy="214597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027419" y="7246123"/>
            <a:ext cx="1871634" cy="1877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8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Первенство Воронежской области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баскетболу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среди юниоров до 17 лет </a:t>
                </a:r>
                <a:r>
                  <a:rPr lang="ru-RU" sz="44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(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2009 г.р. и младше)</a:t>
                </a:r>
                <a:r>
                  <a:rPr lang="ru-RU" sz="4400" b="1" cap="all" spc="-150" dirty="0" smtClean="0">
                    <a:solidFill>
                      <a:srgbClr val="D6000D"/>
                    </a:solidFill>
                    <a:latin typeface="Overpass Bold" pitchFamily="2" charset="-52"/>
                  </a:rPr>
                  <a:t> 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СК «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Борисоглебский» универсальный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игровой зал</a:t>
                </a:r>
              </a:p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</a:t>
                </a:r>
                <a:r>
                  <a:rPr lang="ru-RU" sz="32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область, г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Борисоглебск, ул. </a:t>
                </a:r>
                <a:r>
                  <a:rPr lang="ru-RU" sz="3200" b="1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Бланская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д.77</a:t>
                </a:r>
                <a:endParaRPr lang="ru-RU" sz="3200" b="1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28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-30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10.00-17.00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Быковский Алексей Владимирович,</a:t>
                </a:r>
                <a:endParaRPr lang="ru-RU" sz="3600" b="1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8-919-231-04-03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918822" y="10272071"/>
            <a:ext cx="15920358" cy="5722178"/>
            <a:chOff x="978695" y="11228882"/>
            <a:chExt cx="15920358" cy="5722178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978695" y="11228882"/>
              <a:ext cx="15860485" cy="5722178"/>
              <a:chOff x="292895" y="2030453"/>
              <a:chExt cx="15860485" cy="5722178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292895" y="2030453"/>
                <a:ext cx="15860485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Финальные соревнования по </a:t>
                </a:r>
                <a:r>
                  <a:rPr lang="ru-RU" sz="40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спортивной борьбе (вольная борьба) </a:t>
                </a:r>
                <a:r>
                  <a:rPr lang="ru-RU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ХХ</a:t>
                </a:r>
                <a:r>
                  <a:rPr lang="en-US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III</a:t>
                </a:r>
                <a:r>
                  <a:rPr lang="ru-RU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 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Спартакиады учащихся Воронежской области 2025 года среди юношей и </a:t>
                </a:r>
                <a:r>
                  <a:rPr lang="ru-RU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девушек (2008-2009 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г.р.)</a:t>
                </a:r>
                <a:endParaRPr lang="ru-RU" sz="40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с борцовским залом,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проспект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Патриотов, 45 М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30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апреля,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08.00-16.30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Холодков Геннадий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Викторович,</a:t>
                </a:r>
                <a:endParaRPr lang="ru-RU" sz="3600" b="1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8-915-541-35-87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8596" y="6354477"/>
            <a:ext cx="2310584" cy="23105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6796" y="13612136"/>
            <a:ext cx="3233246" cy="283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50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71226" y="2163807"/>
            <a:ext cx="14321174" cy="5469663"/>
            <a:chOff x="1071226" y="2195882"/>
            <a:chExt cx="14321174" cy="5469663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71226" y="2195882"/>
              <a:ext cx="14321174" cy="5469663"/>
              <a:chOff x="1071226" y="2195882"/>
              <a:chExt cx="14321174" cy="5469663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71226" y="2195882"/>
                <a:ext cx="1341766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36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плаванию</a:t>
                </a:r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, посвященные 80-й годовщине Победы Советского Союза над фашистской Германией в ВОВ</a:t>
                </a:r>
                <a:r>
                  <a:rPr lang="ru-RU" sz="3600" b="1" cap="all" spc="-150" dirty="0" smtClean="0">
                    <a:solidFill>
                      <a:srgbClr val="D6000D"/>
                    </a:solidFill>
                    <a:latin typeface="Overpass Bold" pitchFamily="2" charset="-52"/>
                  </a:rPr>
                  <a:t> </a:t>
                </a:r>
                <a:endParaRPr lang="ru-RU" sz="36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бассейн спортивного </a:t>
                </a:r>
                <a:r>
                  <a:rPr lang="ru-RU" sz="32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комплекса, </a:t>
                </a:r>
                <a:endParaRPr lang="ru-RU" sz="3200" b="1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область, </a:t>
                </a:r>
                <a:r>
                  <a:rPr lang="ru-RU" sz="3200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р.п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Рамонь, 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50 лет Октября, 7 в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30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11.00-17.00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Ким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Максим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Александрович,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8-909-821-08-87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962366" y="1022930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Межрегиональные соревнования по </a:t>
                </a:r>
                <a:r>
                  <a:rPr lang="ru-RU" sz="36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мотоциклетному спорту</a:t>
                </a:r>
              </a:p>
              <a:p>
                <a:pPr algn="r"/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(гонки с водными препятствиями, гонки с водными препятствиями-кольцевые-</a:t>
                </a:r>
                <a:r>
                  <a:rPr lang="ru-RU" sz="3600" b="1" cap="all" spc="-150" dirty="0" err="1">
                    <a:solidFill>
                      <a:srgbClr val="0069B4"/>
                    </a:solidFill>
                    <a:latin typeface="Overpass Bold" pitchFamily="2" charset="-52"/>
                  </a:rPr>
                  <a:t>квадроциклы</a:t>
                </a:r>
                <a:r>
                  <a:rPr lang="ru-RU" sz="36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)</a:t>
                </a:r>
                <a:endParaRPr lang="ru-RU" sz="3600" b="1" cap="all" spc="-150" dirty="0">
                  <a:solidFill>
                    <a:srgbClr val="0069B4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458166" y="4801485"/>
                <a:ext cx="1546808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территория, специально подготовленная к проведению соревнований,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9 января, 259 м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01-02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09.00-18.00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Давыдов Александр Николаевич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8-919-918-79-65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86555" y="5582718"/>
            <a:ext cx="2574397" cy="25702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66" y="13822210"/>
            <a:ext cx="2622491" cy="262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05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Кубок России (1 этап)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парусному спорту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(класс – Микро)</a:t>
                </a:r>
                <a:r>
                  <a:rPr lang="ru-RU" sz="4400" b="1" cap="all" spc="-150" dirty="0" smtClean="0">
                    <a:solidFill>
                      <a:srgbClr val="D6000D"/>
                    </a:solidFill>
                    <a:latin typeface="Overpass Bold" pitchFamily="2" charset="-52"/>
                  </a:rPr>
                  <a:t> 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водная база ГБУ ДО </a:t>
                </a:r>
                <a:r>
                  <a:rPr lang="ru-RU" sz="32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 «СШОР 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водных видов спорта»,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sz="3200" dirty="0" err="1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Арзамасская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2а,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30 апреля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-05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10.00-15.00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Щеглов Денис Андреевич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8-908-137-75-64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940594" y="10693255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Воронежской области по </a:t>
                </a:r>
                <a:r>
                  <a:rPr lang="ru-RU" sz="40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гребле на байдарках и каноэ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(гребля на лодках «Дракон» Д-10</a:t>
                </a:r>
                <a:r>
                  <a:rPr lang="ru-RU" sz="4000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)</a:t>
                </a:r>
                <a:endParaRPr lang="ru-RU" sz="4000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гребная база «Буревестник</a:t>
                </a:r>
                <a:r>
                  <a:rPr lang="ru-RU" sz="32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», г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Воронеж, </a:t>
                </a:r>
                <a:r>
                  <a:rPr lang="ru-RU" sz="32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Димитрова, 2в</a:t>
                </a:r>
                <a:endParaRPr lang="ru-RU" sz="3200" b="1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.00-12.00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Баранов Сергей Петрович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8-952-956-29-24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6399" y="5829247"/>
            <a:ext cx="3162781" cy="316278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66" y="14202873"/>
            <a:ext cx="2578948" cy="257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1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692808"/>
            <a:chOff x="1016796" y="2394857"/>
            <a:chExt cx="14375604" cy="569280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692808"/>
              <a:chOff x="1016796" y="2394857"/>
              <a:chExt cx="14375604" cy="569280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армрестлингу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                                 «Битва за Воронеж»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физкультурно-оздоровительный комплекс с универсальным спортивным залом,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Димитрова, 2в, корп. 1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6074733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 мая, </a:t>
                </a:r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10.00-16.00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88733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Засядько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Сергей 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Викторович, 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8-920-431-76-10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61534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7195118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Областные соревнования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спортивной борьбе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(панкратион)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2066250" y="4697848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физкультурно-оздоровительный комплекс «Салют»,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область, с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Ямное,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Советская, д. 2а/1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.00-19.00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Нелюбов Иван Николаевич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8-950-757-68-12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3966" y="14072039"/>
            <a:ext cx="1991120" cy="2349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8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0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художественной гимнастике 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«Новая волна»</a:t>
                </a:r>
                <a:endParaRPr lang="ru-RU" sz="40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Киселева, д. 2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03-04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10.00-12.00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Игнатущенко Юлия Борисовна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8-980-547-47-99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художественной гимнастике </a:t>
                </a:r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«Весна и грация»</a:t>
                </a:r>
                <a:endParaRPr lang="ru-RU" sz="44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385427" y="4697848"/>
                <a:ext cx="1500697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Воронежская область, </a:t>
                </a:r>
                <a:r>
                  <a:rPr lang="ru-RU" sz="3200" dirty="0" err="1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Рамонский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район, р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п. Рамонь,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50 лет Октября, 7в</a:t>
                </a:r>
                <a:endParaRPr lang="ru-RU" sz="32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03-04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09.00-19.00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Брякина Алина Дмитриевна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8-920-444-88-28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226" y="8513830"/>
            <a:ext cx="2713039" cy="271303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9016" y="4920432"/>
            <a:ext cx="2713038" cy="271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6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Воронежские областные соревнования по </a:t>
                </a:r>
                <a:r>
                  <a:rPr lang="ru-RU" sz="4000" b="1" cap="all" spc="-150" dirty="0" err="1">
                    <a:solidFill>
                      <a:srgbClr val="FF0000"/>
                    </a:solidFill>
                    <a:latin typeface="Overpass Bold" pitchFamily="2" charset="-52"/>
                  </a:rPr>
                  <a:t>киокусинкай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 «Кубок Победы»</a:t>
                </a:r>
                <a:endParaRPr lang="ru-RU" sz="40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спортивный комплекс с борцовским залом,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проспект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Патриотов, 45 М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03-04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09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.00-19.00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Орехов Владислав Дмитриевич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8-951-859-70-37</a:t>
                </a: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38568" y="11253032"/>
            <a:ext cx="15860485" cy="5698028"/>
            <a:chOff x="1038568" y="11253032"/>
            <a:chExt cx="15860485" cy="5698028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38568" y="11253032"/>
              <a:ext cx="15860485" cy="5698028"/>
              <a:chOff x="352768" y="2054603"/>
              <a:chExt cx="15860485" cy="5698028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52768" y="2054603"/>
                <a:ext cx="15860485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Финальные соревнования по </a:t>
                </a:r>
                <a:r>
                  <a:rPr lang="ru-RU" sz="40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лёгкой атлетике </a:t>
                </a:r>
                <a:r>
                  <a:rPr lang="ru-RU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ХХ</a:t>
                </a:r>
                <a:r>
                  <a:rPr lang="en-US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III</a:t>
                </a:r>
                <a:r>
                  <a:rPr lang="ru-RU" sz="4000" b="1" cap="all" spc="-150" dirty="0" smtClean="0">
                    <a:solidFill>
                      <a:srgbClr val="0069B4"/>
                    </a:solidFill>
                    <a:latin typeface="Overpass Bold" pitchFamily="2" charset="-52"/>
                  </a:rPr>
                  <a:t> </a:t>
                </a:r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Спартакиады учащихся Воронежской области 2025 года среди юношей и девушек (2008-2010 г.р.)</a:t>
                </a:r>
                <a:endParaRPr lang="ru-RU" sz="4000" b="1" cap="all" spc="-150" dirty="0">
                  <a:solidFill>
                    <a:srgbClr val="D6000D"/>
                  </a:solidFill>
                  <a:latin typeface="Overpass Bold" pitchFamily="2" charset="-52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385427" y="4697848"/>
                <a:ext cx="1500697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стадион «Буран»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ул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Циолковского,18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04-05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14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.00-17.00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Бабкин </a:t>
                </a:r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Андрей Павлович</a:t>
                </a:r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8-960-102-22-72</a:t>
                </a: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76098" y="6883981"/>
            <a:ext cx="1963082" cy="23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08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Изображение выглядит как снимок экрана, Прямоугольник, символ, текст&#10;&#10;AI-generated content may be incorrect.">
            <a:extLst>
              <a:ext uri="{FF2B5EF4-FFF2-40B4-BE49-F238E27FC236}">
                <a16:creationId xmlns:a16="http://schemas.microsoft.com/office/drawing/2014/main" id="{22BDAAD4-F3BF-8AD9-BBA6-35448FEFDF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8000663" cy="1800066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4209CCA9-68A4-1C37-B223-EBA37A9B6000}"/>
              </a:ext>
            </a:extLst>
          </p:cNvPr>
          <p:cNvGrpSpPr/>
          <p:nvPr/>
        </p:nvGrpSpPr>
        <p:grpSpPr>
          <a:xfrm>
            <a:off x="1016796" y="2362782"/>
            <a:ext cx="14375604" cy="5270688"/>
            <a:chOff x="1016796" y="2394857"/>
            <a:chExt cx="14375604" cy="5270688"/>
          </a:xfrm>
        </p:grpSpPr>
        <p:grpSp>
          <p:nvGrpSpPr>
            <p:cNvPr id="16" name="Группа 15">
              <a:extLst>
                <a:ext uri="{FF2B5EF4-FFF2-40B4-BE49-F238E27FC236}">
                  <a16:creationId xmlns:a16="http://schemas.microsoft.com/office/drawing/2014/main" id="{ACFBBB14-AED8-C889-6741-CE49042AB955}"/>
                </a:ext>
              </a:extLst>
            </p:cNvPr>
            <p:cNvGrpSpPr/>
            <p:nvPr/>
          </p:nvGrpSpPr>
          <p:grpSpPr>
            <a:xfrm>
              <a:off x="1016796" y="2394857"/>
              <a:ext cx="14375604" cy="5270688"/>
              <a:chOff x="1016796" y="2394857"/>
              <a:chExt cx="14375604" cy="5270688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A356B8-CC70-0265-2E48-543392DF8A3F}"/>
                  </a:ext>
                </a:extLst>
              </p:cNvPr>
              <p:cNvSpPr txBox="1"/>
              <p:nvPr/>
            </p:nvSpPr>
            <p:spPr>
              <a:xfrm>
                <a:off x="1016796" y="2394857"/>
                <a:ext cx="12703628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Первенство Воронежской области по </a:t>
                </a:r>
                <a:r>
                  <a:rPr lang="ru-RU" sz="40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спортивному ориентированию</a:t>
                </a:r>
              </a:p>
              <a:p>
                <a:r>
                  <a:rPr lang="ru-RU" sz="40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(кросс – классика)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66A79E-BCD6-F6FE-49C4-A208C96B9321}"/>
                  </a:ext>
                </a:extLst>
              </p:cNvPr>
              <p:cNvSpPr txBox="1"/>
              <p:nvPr/>
            </p:nvSpPr>
            <p:spPr>
              <a:xfrm>
                <a:off x="2066250" y="4356009"/>
                <a:ext cx="1332615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место, специально подготовленное,</a:t>
                </a:r>
              </a:p>
              <a:p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ул. Лагерная,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д.8 (лесной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массив),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12EF35-1ABE-A367-174C-29073505CC2A}"/>
                  </a:ext>
                </a:extLst>
              </p:cNvPr>
              <p:cNvSpPr txBox="1"/>
              <p:nvPr/>
            </p:nvSpPr>
            <p:spPr>
              <a:xfrm>
                <a:off x="2066250" y="5618285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04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16323BC-B6A0-B5B4-D59F-EE19392D70C5}"/>
                  </a:ext>
                </a:extLst>
              </p:cNvPr>
              <p:cNvSpPr txBox="1"/>
              <p:nvPr/>
            </p:nvSpPr>
            <p:spPr>
              <a:xfrm>
                <a:off x="2066250" y="6465216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Харченко Екатерина Игоревна,</a:t>
                </a:r>
              </a:p>
              <a:p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8-951-851-18-38</a:t>
                </a:r>
              </a:p>
            </p:txBody>
          </p:sp>
        </p:grpSp>
        <p:pic>
          <p:nvPicPr>
            <p:cNvPr id="3" name="Рисунок 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ED22FC84-CCC0-8866-DD4F-5417BA3C8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226" y="4572243"/>
              <a:ext cx="632390" cy="632390"/>
            </a:xfrm>
            <a:prstGeom prst="rect">
              <a:avLst/>
            </a:prstGeom>
          </p:spPr>
        </p:pic>
        <p:pic>
          <p:nvPicPr>
            <p:cNvPr id="5" name="Рисунок 4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6F9E1188-C3AF-7BFD-F003-23A107FFB6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5692552"/>
              <a:ext cx="488891" cy="488891"/>
            </a:xfrm>
            <a:prstGeom prst="rect">
              <a:avLst/>
            </a:prstGeom>
          </p:spPr>
        </p:pic>
        <p:pic>
          <p:nvPicPr>
            <p:cNvPr id="8" name="Рисунок 7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7F0B4369-BC24-E099-87F5-A2A74303B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3966" y="6685262"/>
              <a:ext cx="497795" cy="497795"/>
            </a:xfrm>
            <a:prstGeom prst="rect">
              <a:avLst/>
            </a:prstGeom>
          </p:spPr>
        </p:pic>
      </p:grp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D0EF0938-D77C-1AFA-992B-6ADF88D69A0E}"/>
              </a:ext>
            </a:extLst>
          </p:cNvPr>
          <p:cNvGrpSpPr/>
          <p:nvPr/>
        </p:nvGrpSpPr>
        <p:grpSpPr>
          <a:xfrm>
            <a:off x="1000467" y="11624741"/>
            <a:ext cx="15898586" cy="5326319"/>
            <a:chOff x="1000467" y="11624741"/>
            <a:chExt cx="15898586" cy="5326319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84E80638-380B-C149-1E07-E46A03A03DFE}"/>
                </a:ext>
              </a:extLst>
            </p:cNvPr>
            <p:cNvGrpSpPr/>
            <p:nvPr/>
          </p:nvGrpSpPr>
          <p:grpSpPr>
            <a:xfrm>
              <a:off x="1000467" y="11624741"/>
              <a:ext cx="15860485" cy="5326319"/>
              <a:chOff x="314667" y="2426312"/>
              <a:chExt cx="15860485" cy="532631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7E4D280-F8F5-D01A-3A4B-AF145D6147AE}"/>
                  </a:ext>
                </a:extLst>
              </p:cNvPr>
              <p:cNvSpPr txBox="1"/>
              <p:nvPr/>
            </p:nvSpPr>
            <p:spPr>
              <a:xfrm>
                <a:off x="314667" y="2426312"/>
                <a:ext cx="15860485" cy="21236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Чемпионат Воронежской области по </a:t>
                </a:r>
                <a:r>
                  <a:rPr lang="ru-RU" sz="4400" b="1" cap="all" spc="-150" dirty="0">
                    <a:solidFill>
                      <a:srgbClr val="FF0000"/>
                    </a:solidFill>
                    <a:latin typeface="Overpass Bold" pitchFamily="2" charset="-52"/>
                  </a:rPr>
                  <a:t>спортивному ориентированию</a:t>
                </a:r>
              </a:p>
              <a:p>
                <a:pPr algn="r"/>
                <a:r>
                  <a:rPr lang="ru-RU" sz="4400" b="1" cap="all" spc="-150" dirty="0">
                    <a:solidFill>
                      <a:srgbClr val="0069B4"/>
                    </a:solidFill>
                    <a:latin typeface="Overpass Bold" pitchFamily="2" charset="-52"/>
                  </a:rPr>
                  <a:t>(кросс – классика)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1B5953-120F-A622-37D8-9CD872130905}"/>
                  </a:ext>
                </a:extLst>
              </p:cNvPr>
              <p:cNvSpPr txBox="1"/>
              <p:nvPr/>
            </p:nvSpPr>
            <p:spPr>
              <a:xfrm>
                <a:off x="385427" y="4697848"/>
                <a:ext cx="1500697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2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место, специально подготовленное,</a:t>
                </a:r>
              </a:p>
              <a:p>
                <a:pPr algn="r"/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г. Воронеж, ул. Лагерная, </a:t>
                </a:r>
                <a:r>
                  <a:rPr lang="ru-RU" sz="32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д.8 (лесной </a:t>
                </a:r>
                <a:r>
                  <a:rPr lang="ru-RU" sz="32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массив),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DA9E687-6D72-A192-C8E2-0803692DC1AD}"/>
                  </a:ext>
                </a:extLst>
              </p:cNvPr>
              <p:cNvSpPr txBox="1"/>
              <p:nvPr/>
            </p:nvSpPr>
            <p:spPr>
              <a:xfrm>
                <a:off x="2066250" y="5793121"/>
                <a:ext cx="133261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04 мая, 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11</a:t>
                </a:r>
                <a:r>
                  <a:rPr lang="ru-RU" sz="3600" dirty="0" smtClean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.00-14.00</a:t>
                </a:r>
                <a:endParaRPr lang="ru-RU" sz="3600" dirty="0">
                  <a:solidFill>
                    <a:srgbClr val="0069B4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D20234B-BFCC-E740-A15A-DDB2855092DA}"/>
                  </a:ext>
                </a:extLst>
              </p:cNvPr>
              <p:cNvSpPr txBox="1"/>
              <p:nvPr/>
            </p:nvSpPr>
            <p:spPr>
              <a:xfrm>
                <a:off x="2066250" y="6552302"/>
                <a:ext cx="133261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ru-RU" sz="3600" b="1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Харченко Екатерина Игоревна,</a:t>
                </a:r>
              </a:p>
              <a:p>
                <a:pPr algn="r"/>
                <a:r>
                  <a:rPr lang="ru-RU" sz="3600" dirty="0">
                    <a:solidFill>
                      <a:srgbClr val="0069B4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8-951-851-18-38</a:t>
                </a:r>
              </a:p>
            </p:txBody>
          </p:sp>
        </p:grpSp>
        <p:pic>
          <p:nvPicPr>
            <p:cNvPr id="13" name="Рисунок 12" descr="Изображение выглядит как круг, красный, сердце, Графика&#10;&#10;AI-generated content may be incorrect.">
              <a:extLst>
                <a:ext uri="{FF2B5EF4-FFF2-40B4-BE49-F238E27FC236}">
                  <a16:creationId xmlns:a16="http://schemas.microsoft.com/office/drawing/2014/main" id="{B4AA7291-4549-881E-A169-FE6828FE8E7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66663" y="13936557"/>
              <a:ext cx="632390" cy="632390"/>
            </a:xfrm>
            <a:prstGeom prst="rect">
              <a:avLst/>
            </a:prstGeom>
          </p:spPr>
        </p:pic>
        <p:pic>
          <p:nvPicPr>
            <p:cNvPr id="14" name="Рисунок 13" descr="Изображение выглядит как круг, символ, Графика, снимок экрана&#10;&#10;AI-generated content may be incorrect.">
              <a:extLst>
                <a:ext uri="{FF2B5EF4-FFF2-40B4-BE49-F238E27FC236}">
                  <a16:creationId xmlns:a16="http://schemas.microsoft.com/office/drawing/2014/main" id="{FB5C03E8-7EE0-3C92-BAE2-3F0D2B0B7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50289" y="15089524"/>
              <a:ext cx="488891" cy="488891"/>
            </a:xfrm>
            <a:prstGeom prst="rect">
              <a:avLst/>
            </a:prstGeom>
          </p:spPr>
        </p:pic>
        <p:pic>
          <p:nvPicPr>
            <p:cNvPr id="17" name="Рисунок 16" descr="Изображение выглядит как Графика, красный, дизайн&#10;&#10;AI-generated content may be incorrect.">
              <a:extLst>
                <a:ext uri="{FF2B5EF4-FFF2-40B4-BE49-F238E27FC236}">
                  <a16:creationId xmlns:a16="http://schemas.microsoft.com/office/drawing/2014/main" id="{8A194DE7-0D13-7D66-7F12-913976F4086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3157" y="16129934"/>
              <a:ext cx="497795" cy="49779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38061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Тема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</TotalTime>
  <Words>643</Words>
  <Application>Microsoft Office PowerPoint</Application>
  <PresentationFormat>Произвольный</PresentationFormat>
  <Paragraphs>98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Overpass Bold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vadim</dc:creator>
  <cp:lastModifiedBy>Шишлов Александр Сергеевич</cp:lastModifiedBy>
  <cp:revision>13</cp:revision>
  <dcterms:created xsi:type="dcterms:W3CDTF">2025-03-10T11:19:43Z</dcterms:created>
  <dcterms:modified xsi:type="dcterms:W3CDTF">2025-05-26T08:49:05Z</dcterms:modified>
</cp:coreProperties>
</file>